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257" r:id="rId3"/>
    <p:sldId id="268" r:id="rId4"/>
    <p:sldId id="259" r:id="rId5"/>
    <p:sldId id="260" r:id="rId6"/>
    <p:sldId id="271" r:id="rId7"/>
    <p:sldId id="272" r:id="rId8"/>
    <p:sldId id="273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E6F781-EF1D-4D4E-9C92-678DADF0B68B}" v="40" dt="2022-11-16T20:28:03.5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uwabunmi Adenuga" userId="542d36e84513b704" providerId="LiveId" clId="{30E6F781-EF1D-4D4E-9C92-678DADF0B68B}"/>
    <pc:docChg chg="undo custSel addSld delSld modSld sldOrd">
      <pc:chgData name="oluwabunmi Adenuga" userId="542d36e84513b704" providerId="LiveId" clId="{30E6F781-EF1D-4D4E-9C92-678DADF0B68B}" dt="2022-11-16T20:37:51.514" v="440" actId="1035"/>
      <pc:docMkLst>
        <pc:docMk/>
      </pc:docMkLst>
      <pc:sldChg chg="addSp delSp modSp mod">
        <pc:chgData name="oluwabunmi Adenuga" userId="542d36e84513b704" providerId="LiveId" clId="{30E6F781-EF1D-4D4E-9C92-678DADF0B68B}" dt="2022-11-16T20:31:27.474" v="438" actId="1036"/>
        <pc:sldMkLst>
          <pc:docMk/>
          <pc:sldMk cId="414895657" sldId="257"/>
        </pc:sldMkLst>
        <pc:spChg chg="mod">
          <ac:chgData name="oluwabunmi Adenuga" userId="542d36e84513b704" providerId="LiveId" clId="{30E6F781-EF1D-4D4E-9C92-678DADF0B68B}" dt="2022-11-16T20:31:27.474" v="438" actId="1036"/>
          <ac:spMkLst>
            <pc:docMk/>
            <pc:sldMk cId="414895657" sldId="257"/>
            <ac:spMk id="3" creationId="{8161717A-7252-42B9-AA01-3A9BA43C2B65}"/>
          </ac:spMkLst>
        </pc:spChg>
        <pc:spChg chg="del">
          <ac:chgData name="oluwabunmi Adenuga" userId="542d36e84513b704" providerId="LiveId" clId="{30E6F781-EF1D-4D4E-9C92-678DADF0B68B}" dt="2022-11-16T20:28:42.221" v="416" actId="478"/>
          <ac:spMkLst>
            <pc:docMk/>
            <pc:sldMk cId="414895657" sldId="257"/>
            <ac:spMk id="6" creationId="{BF5DBAA0-D8DD-46BD-A96D-CC8BDEF57F18}"/>
          </ac:spMkLst>
        </pc:spChg>
        <pc:spChg chg="add del">
          <ac:chgData name="oluwabunmi Adenuga" userId="542d36e84513b704" providerId="LiveId" clId="{30E6F781-EF1D-4D4E-9C92-678DADF0B68B}" dt="2022-11-16T20:30:36.310" v="421" actId="26606"/>
          <ac:spMkLst>
            <pc:docMk/>
            <pc:sldMk cId="414895657" sldId="257"/>
            <ac:spMk id="12" creationId="{D1A4588A-55D5-49B8-BE41-54ACDCFF2C17}"/>
          </ac:spMkLst>
        </pc:spChg>
        <pc:spChg chg="add del">
          <ac:chgData name="oluwabunmi Adenuga" userId="542d36e84513b704" providerId="LiveId" clId="{30E6F781-EF1D-4D4E-9C92-678DADF0B68B}" dt="2022-11-16T20:30:36.310" v="421" actId="26606"/>
          <ac:spMkLst>
            <pc:docMk/>
            <pc:sldMk cId="414895657" sldId="257"/>
            <ac:spMk id="14" creationId="{F97E7EA2-EDCD-47E9-81BC-415C606D1B58}"/>
          </ac:spMkLst>
        </pc:spChg>
        <pc:spChg chg="add del">
          <ac:chgData name="oluwabunmi Adenuga" userId="542d36e84513b704" providerId="LiveId" clId="{30E6F781-EF1D-4D4E-9C92-678DADF0B68B}" dt="2022-11-16T20:30:36.306" v="420" actId="26606"/>
          <ac:spMkLst>
            <pc:docMk/>
            <pc:sldMk cId="414895657" sldId="257"/>
            <ac:spMk id="19" creationId="{37C89E4B-3C9F-44B9-8B86-D9E3D112D8EC}"/>
          </ac:spMkLst>
        </pc:spChg>
        <pc:spChg chg="add">
          <ac:chgData name="oluwabunmi Adenuga" userId="542d36e84513b704" providerId="LiveId" clId="{30E6F781-EF1D-4D4E-9C92-678DADF0B68B}" dt="2022-11-16T20:30:36.310" v="421" actId="26606"/>
          <ac:spMkLst>
            <pc:docMk/>
            <pc:sldMk cId="414895657" sldId="257"/>
            <ac:spMk id="25" creationId="{37C89E4B-3C9F-44B9-8B86-D9E3D112D8EC}"/>
          </ac:spMkLst>
        </pc:spChg>
        <pc:picChg chg="mod">
          <ac:chgData name="oluwabunmi Adenuga" userId="542d36e84513b704" providerId="LiveId" clId="{30E6F781-EF1D-4D4E-9C92-678DADF0B68B}" dt="2022-11-16T20:30:36.310" v="421" actId="26606"/>
          <ac:picMkLst>
            <pc:docMk/>
            <pc:sldMk cId="414895657" sldId="257"/>
            <ac:picMk id="4" creationId="{9D3430AB-71C2-37B7-458D-4EDDDC48A994}"/>
          </ac:picMkLst>
        </pc:picChg>
        <pc:cxnChg chg="add del">
          <ac:chgData name="oluwabunmi Adenuga" userId="542d36e84513b704" providerId="LiveId" clId="{30E6F781-EF1D-4D4E-9C92-678DADF0B68B}" dt="2022-11-16T20:30:36.306" v="420" actId="26606"/>
          <ac:cxnSpMkLst>
            <pc:docMk/>
            <pc:sldMk cId="414895657" sldId="257"/>
            <ac:cxnSpMk id="21" creationId="{AA2EAA10-076F-46BD-8F0F-B9A2FB77A85C}"/>
          </ac:cxnSpMkLst>
        </pc:cxnChg>
        <pc:cxnChg chg="add del">
          <ac:chgData name="oluwabunmi Adenuga" userId="542d36e84513b704" providerId="LiveId" clId="{30E6F781-EF1D-4D4E-9C92-678DADF0B68B}" dt="2022-11-16T20:30:36.306" v="420" actId="26606"/>
          <ac:cxnSpMkLst>
            <pc:docMk/>
            <pc:sldMk cId="414895657" sldId="257"/>
            <ac:cxnSpMk id="23" creationId="{D891E407-403B-4764-86C9-33A56D3BCAA3}"/>
          </ac:cxnSpMkLst>
        </pc:cxnChg>
        <pc:cxnChg chg="add">
          <ac:chgData name="oluwabunmi Adenuga" userId="542d36e84513b704" providerId="LiveId" clId="{30E6F781-EF1D-4D4E-9C92-678DADF0B68B}" dt="2022-11-16T20:30:36.310" v="421" actId="26606"/>
          <ac:cxnSpMkLst>
            <pc:docMk/>
            <pc:sldMk cId="414895657" sldId="257"/>
            <ac:cxnSpMk id="26" creationId="{AA2EAA10-076F-46BD-8F0F-B9A2FB77A85C}"/>
          </ac:cxnSpMkLst>
        </pc:cxnChg>
        <pc:cxnChg chg="add">
          <ac:chgData name="oluwabunmi Adenuga" userId="542d36e84513b704" providerId="LiveId" clId="{30E6F781-EF1D-4D4E-9C92-678DADF0B68B}" dt="2022-11-16T20:30:36.310" v="421" actId="26606"/>
          <ac:cxnSpMkLst>
            <pc:docMk/>
            <pc:sldMk cId="414895657" sldId="257"/>
            <ac:cxnSpMk id="27" creationId="{D891E407-403B-4764-86C9-33A56D3BCAA3}"/>
          </ac:cxnSpMkLst>
        </pc:cxnChg>
      </pc:sldChg>
      <pc:sldChg chg="addSp delSp modSp mod ord">
        <pc:chgData name="oluwabunmi Adenuga" userId="542d36e84513b704" providerId="LiveId" clId="{30E6F781-EF1D-4D4E-9C92-678DADF0B68B}" dt="2022-11-16T19:20:56.741" v="150" actId="1035"/>
        <pc:sldMkLst>
          <pc:docMk/>
          <pc:sldMk cId="1362577925" sldId="258"/>
        </pc:sldMkLst>
        <pc:spChg chg="mod">
          <ac:chgData name="oluwabunmi Adenuga" userId="542d36e84513b704" providerId="LiveId" clId="{30E6F781-EF1D-4D4E-9C92-678DADF0B68B}" dt="2022-11-16T19:18:51.196" v="88" actId="255"/>
          <ac:spMkLst>
            <pc:docMk/>
            <pc:sldMk cId="1362577925" sldId="258"/>
            <ac:spMk id="3" creationId="{8161717A-7252-42B9-AA01-3A9BA43C2B65}"/>
          </ac:spMkLst>
        </pc:spChg>
        <pc:spChg chg="add mod">
          <ac:chgData name="oluwabunmi Adenuga" userId="542d36e84513b704" providerId="LiveId" clId="{30E6F781-EF1D-4D4E-9C92-678DADF0B68B}" dt="2022-11-16T19:20:56.741" v="150" actId="1035"/>
          <ac:spMkLst>
            <pc:docMk/>
            <pc:sldMk cId="1362577925" sldId="258"/>
            <ac:spMk id="5" creationId="{FC6A04B4-F04F-05FC-8B9E-ABA4127A6796}"/>
          </ac:spMkLst>
        </pc:spChg>
        <pc:picChg chg="del mod">
          <ac:chgData name="oluwabunmi Adenuga" userId="542d36e84513b704" providerId="LiveId" clId="{30E6F781-EF1D-4D4E-9C92-678DADF0B68B}" dt="2022-11-16T19:18:34.364" v="86" actId="478"/>
          <ac:picMkLst>
            <pc:docMk/>
            <pc:sldMk cId="1362577925" sldId="258"/>
            <ac:picMk id="7" creationId="{DC9C53EE-BED6-4F60-A493-BB279F7E9A9D}"/>
          </ac:picMkLst>
        </pc:picChg>
        <pc:picChg chg="add mod">
          <ac:chgData name="oluwabunmi Adenuga" userId="542d36e84513b704" providerId="LiveId" clId="{30E6F781-EF1D-4D4E-9C92-678DADF0B68B}" dt="2022-11-16T19:20:46.014" v="126" actId="1076"/>
          <ac:picMkLst>
            <pc:docMk/>
            <pc:sldMk cId="1362577925" sldId="258"/>
            <ac:picMk id="8" creationId="{00A4A4F9-02C8-F5CF-D5C8-007195E80572}"/>
          </ac:picMkLst>
        </pc:picChg>
      </pc:sldChg>
      <pc:sldChg chg="addSp delSp modSp mod">
        <pc:chgData name="oluwabunmi Adenuga" userId="542d36e84513b704" providerId="LiveId" clId="{30E6F781-EF1D-4D4E-9C92-678DADF0B68B}" dt="2022-11-16T19:07:30.641" v="27" actId="26606"/>
        <pc:sldMkLst>
          <pc:docMk/>
          <pc:sldMk cId="3337910360" sldId="259"/>
        </pc:sldMkLst>
        <pc:spChg chg="mod">
          <ac:chgData name="oluwabunmi Adenuga" userId="542d36e84513b704" providerId="LiveId" clId="{30E6F781-EF1D-4D4E-9C92-678DADF0B68B}" dt="2022-11-16T19:05:16.834" v="16" actId="120"/>
          <ac:spMkLst>
            <pc:docMk/>
            <pc:sldMk cId="3337910360" sldId="259"/>
            <ac:spMk id="5" creationId="{FA3D2432-AF11-4A8B-AC89-2EDB331B80AA}"/>
          </ac:spMkLst>
        </pc:spChg>
        <pc:spChg chg="del">
          <ac:chgData name="oluwabunmi Adenuga" userId="542d36e84513b704" providerId="LiveId" clId="{30E6F781-EF1D-4D4E-9C92-678DADF0B68B}" dt="2022-11-16T19:07:30.641" v="27" actId="26606"/>
          <ac:spMkLst>
            <pc:docMk/>
            <pc:sldMk cId="3337910360" sldId="259"/>
            <ac:spMk id="6" creationId="{69666C07-0BAD-4396-BBBE-B287F86B94D7}"/>
          </ac:spMkLst>
        </pc:spChg>
        <pc:spChg chg="del">
          <ac:chgData name="oluwabunmi Adenuga" userId="542d36e84513b704" providerId="LiveId" clId="{30E6F781-EF1D-4D4E-9C92-678DADF0B68B}" dt="2022-11-16T19:05:10.165" v="14" actId="478"/>
          <ac:spMkLst>
            <pc:docMk/>
            <pc:sldMk cId="3337910360" sldId="259"/>
            <ac:spMk id="8" creationId="{E69A11DA-8344-4FE7-9254-4495FB0C58DD}"/>
          </ac:spMkLst>
        </pc:spChg>
        <pc:graphicFrameChg chg="del modGraphic">
          <ac:chgData name="oluwabunmi Adenuga" userId="542d36e84513b704" providerId="LiveId" clId="{30E6F781-EF1D-4D4E-9C92-678DADF0B68B}" dt="2022-11-16T19:04:59.194" v="1" actId="478"/>
          <ac:graphicFrameMkLst>
            <pc:docMk/>
            <pc:sldMk cId="3337910360" sldId="259"/>
            <ac:graphicFrameMk id="7" creationId="{57363EAA-9E04-4D85-ACBF-DC6FCAC84924}"/>
          </ac:graphicFrameMkLst>
        </pc:graphicFrameChg>
        <pc:graphicFrameChg chg="add">
          <ac:chgData name="oluwabunmi Adenuga" userId="542d36e84513b704" providerId="LiveId" clId="{30E6F781-EF1D-4D4E-9C92-678DADF0B68B}" dt="2022-11-16T19:07:30.641" v="27" actId="26606"/>
          <ac:graphicFrameMkLst>
            <pc:docMk/>
            <pc:sldMk cId="3337910360" sldId="259"/>
            <ac:graphicFrameMk id="9" creationId="{00BDD5F0-7AED-ED3E-49FB-87DEF37F634C}"/>
          </ac:graphicFrameMkLst>
        </pc:graphicFrameChg>
        <pc:picChg chg="add mod">
          <ac:chgData name="oluwabunmi Adenuga" userId="542d36e84513b704" providerId="LiveId" clId="{30E6F781-EF1D-4D4E-9C92-678DADF0B68B}" dt="2022-11-16T19:07:18.100" v="26" actId="14100"/>
          <ac:picMkLst>
            <pc:docMk/>
            <pc:sldMk cId="3337910360" sldId="259"/>
            <ac:picMk id="3" creationId="{87F251A4-7F63-CB59-42A7-F57C93EA1A06}"/>
          </ac:picMkLst>
        </pc:picChg>
        <pc:picChg chg="add del">
          <ac:chgData name="oluwabunmi Adenuga" userId="542d36e84513b704" providerId="LiveId" clId="{30E6F781-EF1D-4D4E-9C92-678DADF0B68B}" dt="2022-11-16T19:06:55.628" v="20"/>
          <ac:picMkLst>
            <pc:docMk/>
            <pc:sldMk cId="3337910360" sldId="259"/>
            <ac:picMk id="1026" creationId="{65C8F97F-501D-E990-FDEC-327649F42558}"/>
          </ac:picMkLst>
        </pc:picChg>
      </pc:sldChg>
      <pc:sldChg chg="delSp modSp mod">
        <pc:chgData name="oluwabunmi Adenuga" userId="542d36e84513b704" providerId="LiveId" clId="{30E6F781-EF1D-4D4E-9C92-678DADF0B68B}" dt="2022-11-16T19:14:44.506" v="48" actId="1076"/>
        <pc:sldMkLst>
          <pc:docMk/>
          <pc:sldMk cId="2273435978" sldId="260"/>
        </pc:sldMkLst>
        <pc:spChg chg="mod">
          <ac:chgData name="oluwabunmi Adenuga" userId="542d36e84513b704" providerId="LiveId" clId="{30E6F781-EF1D-4D4E-9C92-678DADF0B68B}" dt="2022-11-16T19:14:44.506" v="48" actId="1076"/>
          <ac:spMkLst>
            <pc:docMk/>
            <pc:sldMk cId="2273435978" sldId="260"/>
            <ac:spMk id="7" creationId="{8DEDA7EB-7AC0-483F-B500-F5B002CFF678}"/>
          </ac:spMkLst>
        </pc:spChg>
        <pc:graphicFrameChg chg="mod">
          <ac:chgData name="oluwabunmi Adenuga" userId="542d36e84513b704" providerId="LiveId" clId="{30E6F781-EF1D-4D4E-9C92-678DADF0B68B}" dt="2022-11-16T19:14:35.844" v="47"/>
          <ac:graphicFrameMkLst>
            <pc:docMk/>
            <pc:sldMk cId="2273435978" sldId="260"/>
            <ac:graphicFrameMk id="6" creationId="{AB3E3C56-223B-4A8F-B7DD-F4E3B4AA67B7}"/>
          </ac:graphicFrameMkLst>
        </pc:graphicFrameChg>
        <pc:picChg chg="del">
          <ac:chgData name="oluwabunmi Adenuga" userId="542d36e84513b704" providerId="LiveId" clId="{30E6F781-EF1D-4D4E-9C92-678DADF0B68B}" dt="2022-11-16T19:13:25.030" v="37"/>
          <ac:picMkLst>
            <pc:docMk/>
            <pc:sldMk cId="2273435978" sldId="260"/>
            <ac:picMk id="3" creationId="{A9D097FE-C66E-2D1C-5134-ABB00C4FD148}"/>
          </ac:picMkLst>
        </pc:picChg>
      </pc:sldChg>
      <pc:sldChg chg="del">
        <pc:chgData name="oluwabunmi Adenuga" userId="542d36e84513b704" providerId="LiveId" clId="{30E6F781-EF1D-4D4E-9C92-678DADF0B68B}" dt="2022-11-16T19:12:43.832" v="28" actId="47"/>
        <pc:sldMkLst>
          <pc:docMk/>
          <pc:sldMk cId="3913176595" sldId="261"/>
        </pc:sldMkLst>
      </pc:sldChg>
      <pc:sldChg chg="del">
        <pc:chgData name="oluwabunmi Adenuga" userId="542d36e84513b704" providerId="LiveId" clId="{30E6F781-EF1D-4D4E-9C92-678DADF0B68B}" dt="2022-11-16T19:12:53.247" v="31" actId="47"/>
        <pc:sldMkLst>
          <pc:docMk/>
          <pc:sldMk cId="2488879579" sldId="265"/>
        </pc:sldMkLst>
      </pc:sldChg>
      <pc:sldChg chg="del">
        <pc:chgData name="oluwabunmi Adenuga" userId="542d36e84513b704" providerId="LiveId" clId="{30E6F781-EF1D-4D4E-9C92-678DADF0B68B}" dt="2022-11-16T19:12:58.459" v="33" actId="47"/>
        <pc:sldMkLst>
          <pc:docMk/>
          <pc:sldMk cId="998702205" sldId="266"/>
        </pc:sldMkLst>
      </pc:sldChg>
      <pc:sldChg chg="del">
        <pc:chgData name="oluwabunmi Adenuga" userId="542d36e84513b704" providerId="LiveId" clId="{30E6F781-EF1D-4D4E-9C92-678DADF0B68B}" dt="2022-11-16T19:12:54.599" v="32" actId="47"/>
        <pc:sldMkLst>
          <pc:docMk/>
          <pc:sldMk cId="2154452710" sldId="267"/>
        </pc:sldMkLst>
      </pc:sldChg>
      <pc:sldChg chg="addSp delSp modSp mod">
        <pc:chgData name="oluwabunmi Adenuga" userId="542d36e84513b704" providerId="LiveId" clId="{30E6F781-EF1D-4D4E-9C92-678DADF0B68B}" dt="2022-11-16T19:21:45.375" v="189" actId="1035"/>
        <pc:sldMkLst>
          <pc:docMk/>
          <pc:sldMk cId="2814477269" sldId="268"/>
        </pc:sldMkLst>
        <pc:picChg chg="del">
          <ac:chgData name="oluwabunmi Adenuga" userId="542d36e84513b704" providerId="LiveId" clId="{30E6F781-EF1D-4D4E-9C92-678DADF0B68B}" dt="2022-11-16T19:19:35.539" v="116" actId="478"/>
          <ac:picMkLst>
            <pc:docMk/>
            <pc:sldMk cId="2814477269" sldId="268"/>
            <ac:picMk id="4" creationId="{55CC13AC-FFC3-4D2D-82A9-DCB1203C211F}"/>
          </ac:picMkLst>
        </pc:picChg>
        <pc:picChg chg="add mod">
          <ac:chgData name="oluwabunmi Adenuga" userId="542d36e84513b704" providerId="LiveId" clId="{30E6F781-EF1D-4D4E-9C92-678DADF0B68B}" dt="2022-11-16T19:21:45.375" v="189" actId="1035"/>
          <ac:picMkLst>
            <pc:docMk/>
            <pc:sldMk cId="2814477269" sldId="268"/>
            <ac:picMk id="5" creationId="{AA46291A-AEC6-8987-F1F1-E4EE40BF7E81}"/>
          </ac:picMkLst>
        </pc:picChg>
      </pc:sldChg>
      <pc:sldChg chg="modSp mod">
        <pc:chgData name="oluwabunmi Adenuga" userId="542d36e84513b704" providerId="LiveId" clId="{30E6F781-EF1D-4D4E-9C92-678DADF0B68B}" dt="2022-11-16T20:37:51.514" v="440" actId="1035"/>
        <pc:sldMkLst>
          <pc:docMk/>
          <pc:sldMk cId="2340294142" sldId="269"/>
        </pc:sldMkLst>
        <pc:spChg chg="mod">
          <ac:chgData name="oluwabunmi Adenuga" userId="542d36e84513b704" providerId="LiveId" clId="{30E6F781-EF1D-4D4E-9C92-678DADF0B68B}" dt="2022-11-16T20:37:51.514" v="440" actId="1035"/>
          <ac:spMkLst>
            <pc:docMk/>
            <pc:sldMk cId="2340294142" sldId="269"/>
            <ac:spMk id="29" creationId="{F063AAA6-604E-1ECA-9ABE-AD8C9BD58D8C}"/>
          </ac:spMkLst>
        </pc:spChg>
      </pc:sldChg>
      <pc:sldChg chg="modSp new del mod ord">
        <pc:chgData name="oluwabunmi Adenuga" userId="542d36e84513b704" providerId="LiveId" clId="{30E6F781-EF1D-4D4E-9C92-678DADF0B68B}" dt="2022-11-16T20:07:56.792" v="312" actId="47"/>
        <pc:sldMkLst>
          <pc:docMk/>
          <pc:sldMk cId="3245550314" sldId="270"/>
        </pc:sldMkLst>
        <pc:spChg chg="mod">
          <ac:chgData name="oluwabunmi Adenuga" userId="542d36e84513b704" providerId="LiveId" clId="{30E6F781-EF1D-4D4E-9C92-678DADF0B68B}" dt="2022-11-16T19:19:24.094" v="115" actId="20577"/>
          <ac:spMkLst>
            <pc:docMk/>
            <pc:sldMk cId="3245550314" sldId="270"/>
            <ac:spMk id="2" creationId="{335E3070-0BC4-62D6-1764-1B51B7B242F4}"/>
          </ac:spMkLst>
        </pc:spChg>
      </pc:sldChg>
      <pc:sldChg chg="del">
        <pc:chgData name="oluwabunmi Adenuga" userId="542d36e84513b704" providerId="LiveId" clId="{30E6F781-EF1D-4D4E-9C92-678DADF0B68B}" dt="2022-11-16T19:13:04.119" v="36" actId="47"/>
        <pc:sldMkLst>
          <pc:docMk/>
          <pc:sldMk cId="4157091695" sldId="270"/>
        </pc:sldMkLst>
      </pc:sldChg>
      <pc:sldChg chg="addSp delSp modSp new mod setBg">
        <pc:chgData name="oluwabunmi Adenuga" userId="542d36e84513b704" providerId="LiveId" clId="{30E6F781-EF1D-4D4E-9C92-678DADF0B68B}" dt="2022-11-16T20:28:34.259" v="415" actId="1035"/>
        <pc:sldMkLst>
          <pc:docMk/>
          <pc:sldMk cId="4248354325" sldId="271"/>
        </pc:sldMkLst>
        <pc:spChg chg="add mod">
          <ac:chgData name="oluwabunmi Adenuga" userId="542d36e84513b704" providerId="LiveId" clId="{30E6F781-EF1D-4D4E-9C92-678DADF0B68B}" dt="2022-11-16T20:28:34.259" v="415" actId="1035"/>
          <ac:spMkLst>
            <pc:docMk/>
            <pc:sldMk cId="4248354325" sldId="271"/>
            <ac:spMk id="10" creationId="{B95DE75D-872D-40F7-13D7-6DBBE1428421}"/>
          </ac:spMkLst>
        </pc:spChg>
        <pc:spChg chg="add">
          <ac:chgData name="oluwabunmi Adenuga" userId="542d36e84513b704" providerId="LiveId" clId="{30E6F781-EF1D-4D4E-9C92-678DADF0B68B}" dt="2022-11-16T20:01:51.735" v="227" actId="26606"/>
          <ac:spMkLst>
            <pc:docMk/>
            <pc:sldMk cId="4248354325" sldId="271"/>
            <ac:spMk id="12" creationId="{C96C8BAF-68F3-4B78-B238-35DF5D86560D}"/>
          </ac:spMkLst>
        </pc:spChg>
        <pc:grpChg chg="add">
          <ac:chgData name="oluwabunmi Adenuga" userId="542d36e84513b704" providerId="LiveId" clId="{30E6F781-EF1D-4D4E-9C92-678DADF0B68B}" dt="2022-11-16T20:01:51.735" v="227" actId="26606"/>
          <ac:grpSpMkLst>
            <pc:docMk/>
            <pc:sldMk cId="4248354325" sldId="271"/>
            <ac:grpSpMk id="14" creationId="{4F4CD6D0-5A87-4BA2-A13A-0E40511C3CFA}"/>
          </ac:grpSpMkLst>
        </pc:grpChg>
        <pc:grpChg chg="add">
          <ac:chgData name="oluwabunmi Adenuga" userId="542d36e84513b704" providerId="LiveId" clId="{30E6F781-EF1D-4D4E-9C92-678DADF0B68B}" dt="2022-11-16T20:01:51.735" v="227" actId="26606"/>
          <ac:grpSpMkLst>
            <pc:docMk/>
            <pc:sldMk cId="4248354325" sldId="271"/>
            <ac:grpSpMk id="18" creationId="{E9537076-EF48-4F72-9164-FD8260D550AC}"/>
          </ac:grpSpMkLst>
        </pc:grpChg>
        <pc:grpChg chg="add">
          <ac:chgData name="oluwabunmi Adenuga" userId="542d36e84513b704" providerId="LiveId" clId="{30E6F781-EF1D-4D4E-9C92-678DADF0B68B}" dt="2022-11-16T20:01:51.735" v="227" actId="26606"/>
          <ac:grpSpMkLst>
            <pc:docMk/>
            <pc:sldMk cId="4248354325" sldId="271"/>
            <ac:grpSpMk id="22" creationId="{6EFC3492-86BD-4D75-B5B4-C2DBFE0BD106}"/>
          </ac:grpSpMkLst>
        </pc:grpChg>
        <pc:picChg chg="add mod ord modCrop">
          <ac:chgData name="oluwabunmi Adenuga" userId="542d36e84513b704" providerId="LiveId" clId="{30E6F781-EF1D-4D4E-9C92-678DADF0B68B}" dt="2022-11-16T20:01:51.735" v="227" actId="26606"/>
          <ac:picMkLst>
            <pc:docMk/>
            <pc:sldMk cId="4248354325" sldId="271"/>
            <ac:picMk id="3" creationId="{AAC296B1-26EC-BE44-84F8-88E0124845A5}"/>
          </ac:picMkLst>
        </pc:picChg>
        <pc:picChg chg="add mod ord modCrop">
          <ac:chgData name="oluwabunmi Adenuga" userId="542d36e84513b704" providerId="LiveId" clId="{30E6F781-EF1D-4D4E-9C92-678DADF0B68B}" dt="2022-11-16T20:06:48.294" v="273" actId="1076"/>
          <ac:picMkLst>
            <pc:docMk/>
            <pc:sldMk cId="4248354325" sldId="271"/>
            <ac:picMk id="5" creationId="{3B277E30-BC00-F5F5-7981-2C9878BB7989}"/>
          </ac:picMkLst>
        </pc:picChg>
        <pc:picChg chg="add mod modCrop">
          <ac:chgData name="oluwabunmi Adenuga" userId="542d36e84513b704" providerId="LiveId" clId="{30E6F781-EF1D-4D4E-9C92-678DADF0B68B}" dt="2022-11-16T20:01:51.735" v="227" actId="26606"/>
          <ac:picMkLst>
            <pc:docMk/>
            <pc:sldMk cId="4248354325" sldId="271"/>
            <ac:picMk id="7" creationId="{0DB1D4A2-299E-174A-5A4E-1895BB17DC0E}"/>
          </ac:picMkLst>
        </pc:picChg>
        <pc:picChg chg="add del mod">
          <ac:chgData name="oluwabunmi Adenuga" userId="542d36e84513b704" providerId="LiveId" clId="{30E6F781-EF1D-4D4E-9C92-678DADF0B68B}" dt="2022-11-16T20:06:32.773" v="270"/>
          <ac:picMkLst>
            <pc:docMk/>
            <pc:sldMk cId="4248354325" sldId="271"/>
            <ac:picMk id="9" creationId="{97BF7B93-2C40-DD3A-2AFD-6C7450FBC9CF}"/>
          </ac:picMkLst>
        </pc:picChg>
      </pc:sldChg>
      <pc:sldChg chg="addSp delSp modSp add mod">
        <pc:chgData name="oluwabunmi Adenuga" userId="542d36e84513b704" providerId="LiveId" clId="{30E6F781-EF1D-4D4E-9C92-678DADF0B68B}" dt="2022-11-16T20:07:51.189" v="311" actId="1076"/>
        <pc:sldMkLst>
          <pc:docMk/>
          <pc:sldMk cId="94063641" sldId="272"/>
        </pc:sldMkLst>
        <pc:spChg chg="add mod">
          <ac:chgData name="oluwabunmi Adenuga" userId="542d36e84513b704" providerId="LiveId" clId="{30E6F781-EF1D-4D4E-9C92-678DADF0B68B}" dt="2022-11-16T20:07:51.189" v="311" actId="1076"/>
          <ac:spMkLst>
            <pc:docMk/>
            <pc:sldMk cId="94063641" sldId="272"/>
            <ac:spMk id="9" creationId="{63C125DD-39DD-89E3-0E27-F6805F9C420C}"/>
          </ac:spMkLst>
        </pc:spChg>
        <pc:spChg chg="add del">
          <ac:chgData name="oluwabunmi Adenuga" userId="542d36e84513b704" providerId="LiveId" clId="{30E6F781-EF1D-4D4E-9C92-678DADF0B68B}" dt="2022-11-16T20:05:58.067" v="262" actId="26606"/>
          <ac:spMkLst>
            <pc:docMk/>
            <pc:sldMk cId="94063641" sldId="272"/>
            <ac:spMk id="12" creationId="{C96C8BAF-68F3-4B78-B238-35DF5D86560D}"/>
          </ac:spMkLst>
        </pc:spChg>
        <pc:spChg chg="add del">
          <ac:chgData name="oluwabunmi Adenuga" userId="542d36e84513b704" providerId="LiveId" clId="{30E6F781-EF1D-4D4E-9C92-678DADF0B68B}" dt="2022-11-16T20:05:48.860" v="255" actId="26606"/>
          <ac:spMkLst>
            <pc:docMk/>
            <pc:sldMk cId="94063641" sldId="272"/>
            <ac:spMk id="29" creationId="{D99D2C73-08B0-4F6B-A8E9-4651E6BDBE48}"/>
          </ac:spMkLst>
        </pc:spChg>
        <pc:spChg chg="add del">
          <ac:chgData name="oluwabunmi Adenuga" userId="542d36e84513b704" providerId="LiveId" clId="{30E6F781-EF1D-4D4E-9C92-678DADF0B68B}" dt="2022-11-16T20:05:48.860" v="255" actId="26606"/>
          <ac:spMkLst>
            <pc:docMk/>
            <pc:sldMk cId="94063641" sldId="272"/>
            <ac:spMk id="31" creationId="{968DB88C-7EF2-487C-85D1-848F61F13E3F}"/>
          </ac:spMkLst>
        </pc:spChg>
        <pc:spChg chg="add del">
          <ac:chgData name="oluwabunmi Adenuga" userId="542d36e84513b704" providerId="LiveId" clId="{30E6F781-EF1D-4D4E-9C92-678DADF0B68B}" dt="2022-11-16T20:05:52.030" v="257" actId="26606"/>
          <ac:spMkLst>
            <pc:docMk/>
            <pc:sldMk cId="94063641" sldId="272"/>
            <ac:spMk id="34" creationId="{A9F529C3-C941-49FD-8C67-82F134F64BDB}"/>
          </ac:spMkLst>
        </pc:spChg>
        <pc:spChg chg="add del">
          <ac:chgData name="oluwabunmi Adenuga" userId="542d36e84513b704" providerId="LiveId" clId="{30E6F781-EF1D-4D4E-9C92-678DADF0B68B}" dt="2022-11-16T20:05:52.030" v="257" actId="26606"/>
          <ac:spMkLst>
            <pc:docMk/>
            <pc:sldMk cId="94063641" sldId="272"/>
            <ac:spMk id="35" creationId="{20586029-32A0-47E5-9AEC-AE3ABA6B94D0}"/>
          </ac:spMkLst>
        </pc:spChg>
        <pc:spChg chg="add del">
          <ac:chgData name="oluwabunmi Adenuga" userId="542d36e84513b704" providerId="LiveId" clId="{30E6F781-EF1D-4D4E-9C92-678DADF0B68B}" dt="2022-11-16T20:05:55.133" v="259" actId="26606"/>
          <ac:spMkLst>
            <pc:docMk/>
            <pc:sldMk cId="94063641" sldId="272"/>
            <ac:spMk id="37" creationId="{11BE3FA7-0D70-4431-814F-D8C40576EA93}"/>
          </ac:spMkLst>
        </pc:spChg>
        <pc:spChg chg="add del">
          <ac:chgData name="oluwabunmi Adenuga" userId="542d36e84513b704" providerId="LiveId" clId="{30E6F781-EF1D-4D4E-9C92-678DADF0B68B}" dt="2022-11-16T20:05:57.855" v="261" actId="26606"/>
          <ac:spMkLst>
            <pc:docMk/>
            <pc:sldMk cId="94063641" sldId="272"/>
            <ac:spMk id="39" creationId="{D99D2C73-08B0-4F6B-A8E9-4651E6BDBE48}"/>
          </ac:spMkLst>
        </pc:spChg>
        <pc:spChg chg="add del">
          <ac:chgData name="oluwabunmi Adenuga" userId="542d36e84513b704" providerId="LiveId" clId="{30E6F781-EF1D-4D4E-9C92-678DADF0B68B}" dt="2022-11-16T20:05:57.855" v="261" actId="26606"/>
          <ac:spMkLst>
            <pc:docMk/>
            <pc:sldMk cId="94063641" sldId="272"/>
            <ac:spMk id="40" creationId="{968DB88C-7EF2-487C-85D1-848F61F13E3F}"/>
          </ac:spMkLst>
        </pc:spChg>
        <pc:grpChg chg="add del">
          <ac:chgData name="oluwabunmi Adenuga" userId="542d36e84513b704" providerId="LiveId" clId="{30E6F781-EF1D-4D4E-9C92-678DADF0B68B}" dt="2022-11-16T20:05:58.067" v="262" actId="26606"/>
          <ac:grpSpMkLst>
            <pc:docMk/>
            <pc:sldMk cId="94063641" sldId="272"/>
            <ac:grpSpMk id="14" creationId="{4F4CD6D0-5A87-4BA2-A13A-0E40511C3CFA}"/>
          </ac:grpSpMkLst>
        </pc:grpChg>
        <pc:grpChg chg="add del">
          <ac:chgData name="oluwabunmi Adenuga" userId="542d36e84513b704" providerId="LiveId" clId="{30E6F781-EF1D-4D4E-9C92-678DADF0B68B}" dt="2022-11-16T20:05:58.067" v="262" actId="26606"/>
          <ac:grpSpMkLst>
            <pc:docMk/>
            <pc:sldMk cId="94063641" sldId="272"/>
            <ac:grpSpMk id="18" creationId="{E9537076-EF48-4F72-9164-FD8260D550AC}"/>
          </ac:grpSpMkLst>
        </pc:grpChg>
        <pc:grpChg chg="add del">
          <ac:chgData name="oluwabunmi Adenuga" userId="542d36e84513b704" providerId="LiveId" clId="{30E6F781-EF1D-4D4E-9C92-678DADF0B68B}" dt="2022-11-16T20:05:58.067" v="262" actId="26606"/>
          <ac:grpSpMkLst>
            <pc:docMk/>
            <pc:sldMk cId="94063641" sldId="272"/>
            <ac:grpSpMk id="22" creationId="{6EFC3492-86BD-4D75-B5B4-C2DBFE0BD106}"/>
          </ac:grpSpMkLst>
        </pc:grpChg>
        <pc:picChg chg="del">
          <ac:chgData name="oluwabunmi Adenuga" userId="542d36e84513b704" providerId="LiveId" clId="{30E6F781-EF1D-4D4E-9C92-678DADF0B68B}" dt="2022-11-16T20:03:35.769" v="231" actId="478"/>
          <ac:picMkLst>
            <pc:docMk/>
            <pc:sldMk cId="94063641" sldId="272"/>
            <ac:picMk id="3" creationId="{AAC296B1-26EC-BE44-84F8-88E0124845A5}"/>
          </ac:picMkLst>
        </pc:picChg>
        <pc:picChg chg="add mod ord modCrop">
          <ac:chgData name="oluwabunmi Adenuga" userId="542d36e84513b704" providerId="LiveId" clId="{30E6F781-EF1D-4D4E-9C92-678DADF0B68B}" dt="2022-11-16T20:05:58.067" v="262" actId="26606"/>
          <ac:picMkLst>
            <pc:docMk/>
            <pc:sldMk cId="94063641" sldId="272"/>
            <ac:picMk id="4" creationId="{537AB064-7762-F9B2-78A9-B63B62F6D56B}"/>
          </ac:picMkLst>
        </pc:picChg>
        <pc:picChg chg="del">
          <ac:chgData name="oluwabunmi Adenuga" userId="542d36e84513b704" providerId="LiveId" clId="{30E6F781-EF1D-4D4E-9C92-678DADF0B68B}" dt="2022-11-16T20:03:33.956" v="230" actId="478"/>
          <ac:picMkLst>
            <pc:docMk/>
            <pc:sldMk cId="94063641" sldId="272"/>
            <ac:picMk id="5" creationId="{3B277E30-BC00-F5F5-7981-2C9878BB7989}"/>
          </ac:picMkLst>
        </pc:picChg>
        <pc:picChg chg="del">
          <ac:chgData name="oluwabunmi Adenuga" userId="542d36e84513b704" providerId="LiveId" clId="{30E6F781-EF1D-4D4E-9C92-678DADF0B68B}" dt="2022-11-16T20:03:32.210" v="229" actId="478"/>
          <ac:picMkLst>
            <pc:docMk/>
            <pc:sldMk cId="94063641" sldId="272"/>
            <ac:picMk id="7" creationId="{0DB1D4A2-299E-174A-5A4E-1895BB17DC0E}"/>
          </ac:picMkLst>
        </pc:picChg>
        <pc:picChg chg="add mod modCrop">
          <ac:chgData name="oluwabunmi Adenuga" userId="542d36e84513b704" providerId="LiveId" clId="{30E6F781-EF1D-4D4E-9C92-678DADF0B68B}" dt="2022-11-16T20:06:15.496" v="268" actId="1076"/>
          <ac:picMkLst>
            <pc:docMk/>
            <pc:sldMk cId="94063641" sldId="272"/>
            <ac:picMk id="8" creationId="{7864B8A2-06F8-74C5-BDF5-79F57CAFEAD1}"/>
          </ac:picMkLst>
        </pc:picChg>
        <pc:cxnChg chg="add del">
          <ac:chgData name="oluwabunmi Adenuga" userId="542d36e84513b704" providerId="LiveId" clId="{30E6F781-EF1D-4D4E-9C92-678DADF0B68B}" dt="2022-11-16T20:05:52.030" v="257" actId="26606"/>
          <ac:cxnSpMkLst>
            <pc:docMk/>
            <pc:sldMk cId="94063641" sldId="272"/>
            <ac:cxnSpMk id="33" creationId="{8C730EAB-A532-4295-A302-FB4B90DB9F5E}"/>
          </ac:cxnSpMkLst>
        </pc:cxnChg>
      </pc:sldChg>
      <pc:sldChg chg="del">
        <pc:chgData name="oluwabunmi Adenuga" userId="542d36e84513b704" providerId="LiveId" clId="{30E6F781-EF1D-4D4E-9C92-678DADF0B68B}" dt="2022-11-16T19:13:01.529" v="35" actId="47"/>
        <pc:sldMkLst>
          <pc:docMk/>
          <pc:sldMk cId="1760706074" sldId="272"/>
        </pc:sldMkLst>
      </pc:sldChg>
      <pc:sldChg chg="del">
        <pc:chgData name="oluwabunmi Adenuga" userId="542d36e84513b704" providerId="LiveId" clId="{30E6F781-EF1D-4D4E-9C92-678DADF0B68B}" dt="2022-11-16T19:12:58.480" v="34" actId="47"/>
        <pc:sldMkLst>
          <pc:docMk/>
          <pc:sldMk cId="1303300820" sldId="273"/>
        </pc:sldMkLst>
      </pc:sldChg>
      <pc:sldChg chg="addSp delSp modSp add mod delAnim modAnim">
        <pc:chgData name="oluwabunmi Adenuga" userId="542d36e84513b704" providerId="LiveId" clId="{30E6F781-EF1D-4D4E-9C92-678DADF0B68B}" dt="2022-11-16T20:27:17.348" v="411" actId="1076"/>
        <pc:sldMkLst>
          <pc:docMk/>
          <pc:sldMk cId="3354592421" sldId="273"/>
        </pc:sldMkLst>
        <pc:spChg chg="mod">
          <ac:chgData name="oluwabunmi Adenuga" userId="542d36e84513b704" providerId="LiveId" clId="{30E6F781-EF1D-4D4E-9C92-678DADF0B68B}" dt="2022-11-16T20:26:20.986" v="398" actId="1076"/>
          <ac:spMkLst>
            <pc:docMk/>
            <pc:sldMk cId="3354592421" sldId="273"/>
            <ac:spMk id="9" creationId="{63C125DD-39DD-89E3-0E27-F6805F9C420C}"/>
          </ac:spMkLst>
        </pc:spChg>
        <pc:spChg chg="add">
          <ac:chgData name="oluwabunmi Adenuga" userId="542d36e84513b704" providerId="LiveId" clId="{30E6F781-EF1D-4D4E-9C92-678DADF0B68B}" dt="2022-11-16T20:25:44.450" v="388" actId="26606"/>
          <ac:spMkLst>
            <pc:docMk/>
            <pc:sldMk cId="3354592421" sldId="273"/>
            <ac:spMk id="14" creationId="{D4771268-CB57-404A-9271-370EB28F6090}"/>
          </ac:spMkLst>
        </pc:spChg>
        <pc:picChg chg="add del mod">
          <ac:chgData name="oluwabunmi Adenuga" userId="542d36e84513b704" providerId="LiveId" clId="{30E6F781-EF1D-4D4E-9C92-678DADF0B68B}" dt="2022-11-16T20:22:30.344" v="386" actId="478"/>
          <ac:picMkLst>
            <pc:docMk/>
            <pc:sldMk cId="3354592421" sldId="273"/>
            <ac:picMk id="2" creationId="{9577C372-4F83-E5CD-ED4D-512F45A949F8}"/>
          </ac:picMkLst>
        </pc:picChg>
        <pc:picChg chg="add mod modCrop">
          <ac:chgData name="oluwabunmi Adenuga" userId="542d36e84513b704" providerId="LiveId" clId="{30E6F781-EF1D-4D4E-9C92-678DADF0B68B}" dt="2022-11-16T20:27:17.348" v="411" actId="1076"/>
          <ac:picMkLst>
            <pc:docMk/>
            <pc:sldMk cId="3354592421" sldId="273"/>
            <ac:picMk id="3" creationId="{A16B99B0-7387-C483-D34D-F4A88381A29B}"/>
          </ac:picMkLst>
        </pc:picChg>
        <pc:picChg chg="del">
          <ac:chgData name="oluwabunmi Adenuga" userId="542d36e84513b704" providerId="LiveId" clId="{30E6F781-EF1D-4D4E-9C92-678DADF0B68B}" dt="2022-11-16T20:21:19.214" v="315" actId="478"/>
          <ac:picMkLst>
            <pc:docMk/>
            <pc:sldMk cId="3354592421" sldId="273"/>
            <ac:picMk id="4" creationId="{537AB064-7762-F9B2-78A9-B63B62F6D56B}"/>
          </ac:picMkLst>
        </pc:picChg>
        <pc:picChg chg="del">
          <ac:chgData name="oluwabunmi Adenuga" userId="542d36e84513b704" providerId="LiveId" clId="{30E6F781-EF1D-4D4E-9C92-678DADF0B68B}" dt="2022-11-16T20:21:17.096" v="314" actId="478"/>
          <ac:picMkLst>
            <pc:docMk/>
            <pc:sldMk cId="3354592421" sldId="273"/>
            <ac:picMk id="8" creationId="{7864B8A2-06F8-74C5-BDF5-79F57CAFEAD1}"/>
          </ac:picMkLst>
        </pc:picChg>
      </pc:sldChg>
      <pc:sldChg chg="del">
        <pc:chgData name="oluwabunmi Adenuga" userId="542d36e84513b704" providerId="LiveId" clId="{30E6F781-EF1D-4D4E-9C92-678DADF0B68B}" dt="2022-11-16T19:12:51.166" v="30" actId="47"/>
        <pc:sldMkLst>
          <pc:docMk/>
          <pc:sldMk cId="2304917296" sldId="274"/>
        </pc:sldMkLst>
      </pc:sldChg>
      <pc:sldChg chg="del">
        <pc:chgData name="oluwabunmi Adenuga" userId="542d36e84513b704" providerId="LiveId" clId="{30E6F781-EF1D-4D4E-9C92-678DADF0B68B}" dt="2022-11-16T19:12:48.964" v="29" actId="47"/>
        <pc:sldMkLst>
          <pc:docMk/>
          <pc:sldMk cId="3851055237" sldId="27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49798199465152"/>
          <c:y val="0.10934469299318091"/>
          <c:w val="0.66035024717538471"/>
          <c:h val="0.8585499886930446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607-4BA9-A356-8EE5572D24F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607-4BA9-A356-8EE5572D24F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607-4BA9-A356-8EE5572D24FA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607-4BA9-A356-8EE5572D24F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C3D1231-CF20-4483-B366-621CFC0C5280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607-4BA9-A356-8EE5572D24F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172E683-E1FB-47C6-92F3-DE108D741A24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607-4BA9-A356-8EE5572D24F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DA41C80-7C38-42DC-BC8C-3758A985724C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607-4BA9-A356-8EE5572D24F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D20122C1-9B7F-4960-AF74-4596BB005865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607-4BA9-A356-8EE5572D24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Pre-K to Kinder</c:v>
                </c:pt>
                <c:pt idx="1">
                  <c:v>1st  to 5th grade </c:v>
                </c:pt>
                <c:pt idx="2">
                  <c:v>6th to 12th grade</c:v>
                </c:pt>
                <c:pt idx="3">
                  <c:v>Extra backpack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550</c:v>
                </c:pt>
                <c:pt idx="1">
                  <c:v>950</c:v>
                </c:pt>
                <c:pt idx="2">
                  <c:v>525</c:v>
                </c:pt>
                <c:pt idx="3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A9-4054-8A52-5142F355E1D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856AC3-3B3F-4BDB-B1A3-7C255910AD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902A8B5-207E-4AE8-B97B-26BF60433435}">
      <dgm:prSet/>
      <dgm:spPr/>
      <dgm:t>
        <a:bodyPr/>
        <a:lstStyle/>
        <a:p>
          <a:r>
            <a:rPr lang="en-US" b="1"/>
            <a:t>The communities we served</a:t>
          </a:r>
          <a:r>
            <a:rPr lang="en-US"/>
            <a:t>: </a:t>
          </a:r>
        </a:p>
      </dgm:t>
    </dgm:pt>
    <dgm:pt modelId="{2FA26EBB-584E-44A4-9242-CEF55CCBA6C3}" type="parTrans" cxnId="{4CB300D4-9A90-4BAB-A84D-AE4FC54B9795}">
      <dgm:prSet/>
      <dgm:spPr/>
      <dgm:t>
        <a:bodyPr/>
        <a:lstStyle/>
        <a:p>
          <a:endParaRPr lang="en-US"/>
        </a:p>
      </dgm:t>
    </dgm:pt>
    <dgm:pt modelId="{0736F3E5-D442-4B29-AD1B-A69B75DC363C}" type="sibTrans" cxnId="{4CB300D4-9A90-4BAB-A84D-AE4FC54B9795}">
      <dgm:prSet/>
      <dgm:spPr/>
      <dgm:t>
        <a:bodyPr/>
        <a:lstStyle/>
        <a:p>
          <a:endParaRPr lang="en-US"/>
        </a:p>
      </dgm:t>
    </dgm:pt>
    <dgm:pt modelId="{A618AE3A-A56E-413A-BDF7-1E90D11FCE08}">
      <dgm:prSet/>
      <dgm:spPr/>
      <dgm:t>
        <a:bodyPr/>
        <a:lstStyle/>
        <a:p>
          <a:r>
            <a:rPr lang="en-US"/>
            <a:t>San Antonio</a:t>
          </a:r>
        </a:p>
      </dgm:t>
    </dgm:pt>
    <dgm:pt modelId="{7C3D4D66-22E9-4AED-B422-F77018960C0A}" type="parTrans" cxnId="{45C59454-08D7-42C5-8890-E4E320255EA0}">
      <dgm:prSet/>
      <dgm:spPr/>
      <dgm:t>
        <a:bodyPr/>
        <a:lstStyle/>
        <a:p>
          <a:endParaRPr lang="en-US"/>
        </a:p>
      </dgm:t>
    </dgm:pt>
    <dgm:pt modelId="{659E67A6-D546-4EB2-B230-175345564CF8}" type="sibTrans" cxnId="{45C59454-08D7-42C5-8890-E4E320255EA0}">
      <dgm:prSet/>
      <dgm:spPr/>
      <dgm:t>
        <a:bodyPr/>
        <a:lstStyle/>
        <a:p>
          <a:endParaRPr lang="en-US"/>
        </a:p>
      </dgm:t>
    </dgm:pt>
    <dgm:pt modelId="{81CF1654-EF5E-452A-9A08-8DCF733ED03D}">
      <dgm:prSet/>
      <dgm:spPr/>
      <dgm:t>
        <a:bodyPr/>
        <a:lstStyle/>
        <a:p>
          <a:r>
            <a:rPr lang="en-US"/>
            <a:t>Windcrest</a:t>
          </a:r>
        </a:p>
      </dgm:t>
    </dgm:pt>
    <dgm:pt modelId="{A9B60E26-1601-4081-9AA4-EADC558C6E32}" type="parTrans" cxnId="{403A1461-176B-423F-A5B2-0CE0218A1714}">
      <dgm:prSet/>
      <dgm:spPr/>
      <dgm:t>
        <a:bodyPr/>
        <a:lstStyle/>
        <a:p>
          <a:endParaRPr lang="en-US"/>
        </a:p>
      </dgm:t>
    </dgm:pt>
    <dgm:pt modelId="{EDEC5F3A-1668-491D-8C84-14C6C6E9923D}" type="sibTrans" cxnId="{403A1461-176B-423F-A5B2-0CE0218A1714}">
      <dgm:prSet/>
      <dgm:spPr/>
      <dgm:t>
        <a:bodyPr/>
        <a:lstStyle/>
        <a:p>
          <a:endParaRPr lang="en-US"/>
        </a:p>
      </dgm:t>
    </dgm:pt>
    <dgm:pt modelId="{769B5409-659E-4D45-B739-E1106A767B90}">
      <dgm:prSet/>
      <dgm:spPr/>
      <dgm:t>
        <a:bodyPr/>
        <a:lstStyle/>
        <a:p>
          <a:r>
            <a:rPr lang="en-US"/>
            <a:t>Boerne</a:t>
          </a:r>
        </a:p>
      </dgm:t>
    </dgm:pt>
    <dgm:pt modelId="{EFF32E35-BB8C-475D-8C03-9F6F1779F99D}" type="parTrans" cxnId="{9C98E573-C0C0-4039-B181-7932FF66B94B}">
      <dgm:prSet/>
      <dgm:spPr/>
      <dgm:t>
        <a:bodyPr/>
        <a:lstStyle/>
        <a:p>
          <a:endParaRPr lang="en-US"/>
        </a:p>
      </dgm:t>
    </dgm:pt>
    <dgm:pt modelId="{D1E303E7-EFD7-42A5-9C1A-C780E571DA9D}" type="sibTrans" cxnId="{9C98E573-C0C0-4039-B181-7932FF66B94B}">
      <dgm:prSet/>
      <dgm:spPr/>
      <dgm:t>
        <a:bodyPr/>
        <a:lstStyle/>
        <a:p>
          <a:endParaRPr lang="en-US"/>
        </a:p>
      </dgm:t>
    </dgm:pt>
    <dgm:pt modelId="{B118DCB1-EB3F-4D65-819E-09BB31D48803}">
      <dgm:prSet/>
      <dgm:spPr/>
      <dgm:t>
        <a:bodyPr/>
        <a:lstStyle/>
        <a:p>
          <a:r>
            <a:rPr lang="en-US"/>
            <a:t>Live Oak</a:t>
          </a:r>
        </a:p>
      </dgm:t>
    </dgm:pt>
    <dgm:pt modelId="{132A0B94-DB63-4565-9466-ACA3B9268F7A}" type="parTrans" cxnId="{7195431B-914C-45E0-AA28-62DD2F2FEC29}">
      <dgm:prSet/>
      <dgm:spPr/>
      <dgm:t>
        <a:bodyPr/>
        <a:lstStyle/>
        <a:p>
          <a:endParaRPr lang="en-US"/>
        </a:p>
      </dgm:t>
    </dgm:pt>
    <dgm:pt modelId="{A1837B39-3C83-4238-80DA-111229572B3E}" type="sibTrans" cxnId="{7195431B-914C-45E0-AA28-62DD2F2FEC29}">
      <dgm:prSet/>
      <dgm:spPr/>
      <dgm:t>
        <a:bodyPr/>
        <a:lstStyle/>
        <a:p>
          <a:endParaRPr lang="en-US"/>
        </a:p>
      </dgm:t>
    </dgm:pt>
    <dgm:pt modelId="{BE344A45-FD99-4ACC-8361-D1AA31A67F03}">
      <dgm:prSet/>
      <dgm:spPr/>
      <dgm:t>
        <a:bodyPr/>
        <a:lstStyle/>
        <a:p>
          <a:r>
            <a:rPr lang="en-US"/>
            <a:t>Selma</a:t>
          </a:r>
        </a:p>
      </dgm:t>
    </dgm:pt>
    <dgm:pt modelId="{64BDE011-9CB3-4AC5-A281-D7368D21A903}" type="parTrans" cxnId="{E610753A-E936-4EE0-A68A-9B5D5DE1BFBE}">
      <dgm:prSet/>
      <dgm:spPr/>
      <dgm:t>
        <a:bodyPr/>
        <a:lstStyle/>
        <a:p>
          <a:endParaRPr lang="en-US"/>
        </a:p>
      </dgm:t>
    </dgm:pt>
    <dgm:pt modelId="{7D7317CB-1BCC-47BD-B002-5198B8F058FC}" type="sibTrans" cxnId="{E610753A-E936-4EE0-A68A-9B5D5DE1BFBE}">
      <dgm:prSet/>
      <dgm:spPr/>
      <dgm:t>
        <a:bodyPr/>
        <a:lstStyle/>
        <a:p>
          <a:endParaRPr lang="en-US"/>
        </a:p>
      </dgm:t>
    </dgm:pt>
    <dgm:pt modelId="{B1BCA4DF-7D15-4220-BB49-5A85E377EC27}">
      <dgm:prSet/>
      <dgm:spPr/>
      <dgm:t>
        <a:bodyPr/>
        <a:lstStyle/>
        <a:p>
          <a:r>
            <a:rPr lang="en-US"/>
            <a:t>Universal City</a:t>
          </a:r>
        </a:p>
      </dgm:t>
    </dgm:pt>
    <dgm:pt modelId="{E238EBF8-4BDF-406A-9F65-98F09C2EA89D}" type="parTrans" cxnId="{94AEA672-0CC4-488B-81FE-F876A87F24EB}">
      <dgm:prSet/>
      <dgm:spPr/>
      <dgm:t>
        <a:bodyPr/>
        <a:lstStyle/>
        <a:p>
          <a:endParaRPr lang="en-US"/>
        </a:p>
      </dgm:t>
    </dgm:pt>
    <dgm:pt modelId="{08DEB6A1-CE20-4130-870A-C18E77F7A527}" type="sibTrans" cxnId="{94AEA672-0CC4-488B-81FE-F876A87F24EB}">
      <dgm:prSet/>
      <dgm:spPr/>
      <dgm:t>
        <a:bodyPr/>
        <a:lstStyle/>
        <a:p>
          <a:endParaRPr lang="en-US"/>
        </a:p>
      </dgm:t>
    </dgm:pt>
    <dgm:pt modelId="{62C2B7DB-80F8-40D9-A5C0-EECA645B4B49}">
      <dgm:prSet/>
      <dgm:spPr/>
      <dgm:t>
        <a:bodyPr/>
        <a:lstStyle/>
        <a:p>
          <a:r>
            <a:rPr lang="en-US"/>
            <a:t>New Braunfels</a:t>
          </a:r>
        </a:p>
      </dgm:t>
    </dgm:pt>
    <dgm:pt modelId="{BC4319E4-B8B9-4D4F-8F91-E7A7D8921C15}" type="parTrans" cxnId="{7732EF34-82A4-484A-B563-47655E9068AC}">
      <dgm:prSet/>
      <dgm:spPr/>
      <dgm:t>
        <a:bodyPr/>
        <a:lstStyle/>
        <a:p>
          <a:endParaRPr lang="en-US"/>
        </a:p>
      </dgm:t>
    </dgm:pt>
    <dgm:pt modelId="{5F6C30F0-70C0-4C20-9322-292B9D4EF9BB}" type="sibTrans" cxnId="{7732EF34-82A4-484A-B563-47655E9068AC}">
      <dgm:prSet/>
      <dgm:spPr/>
      <dgm:t>
        <a:bodyPr/>
        <a:lstStyle/>
        <a:p>
          <a:endParaRPr lang="en-US"/>
        </a:p>
      </dgm:t>
    </dgm:pt>
    <dgm:pt modelId="{60A4CA55-4D54-428F-BBAF-A247712CEB7F}">
      <dgm:prSet/>
      <dgm:spPr/>
      <dgm:t>
        <a:bodyPr/>
        <a:lstStyle/>
        <a:p>
          <a:r>
            <a:rPr lang="en-US"/>
            <a:t>Schertz</a:t>
          </a:r>
        </a:p>
      </dgm:t>
    </dgm:pt>
    <dgm:pt modelId="{90A0AF60-D584-4356-9BEA-711EB33FA657}" type="parTrans" cxnId="{76019641-EBF9-46BE-BC33-ACEE73756E8E}">
      <dgm:prSet/>
      <dgm:spPr/>
      <dgm:t>
        <a:bodyPr/>
        <a:lstStyle/>
        <a:p>
          <a:endParaRPr lang="en-US"/>
        </a:p>
      </dgm:t>
    </dgm:pt>
    <dgm:pt modelId="{77451F36-15E6-4281-A0B7-56480F14D1CC}" type="sibTrans" cxnId="{76019641-EBF9-46BE-BC33-ACEE73756E8E}">
      <dgm:prSet/>
      <dgm:spPr/>
      <dgm:t>
        <a:bodyPr/>
        <a:lstStyle/>
        <a:p>
          <a:endParaRPr lang="en-US"/>
        </a:p>
      </dgm:t>
    </dgm:pt>
    <dgm:pt modelId="{490B9570-5EF0-46CB-B783-9D20F046CC13}" type="pres">
      <dgm:prSet presAssocID="{C2856AC3-3B3F-4BDB-B1A3-7C255910ADF2}" presName="linear" presStyleCnt="0">
        <dgm:presLayoutVars>
          <dgm:animLvl val="lvl"/>
          <dgm:resizeHandles val="exact"/>
        </dgm:presLayoutVars>
      </dgm:prSet>
      <dgm:spPr/>
    </dgm:pt>
    <dgm:pt modelId="{FEFD59E7-2C03-44D7-8C0D-94968B7191A2}" type="pres">
      <dgm:prSet presAssocID="{2902A8B5-207E-4AE8-B97B-26BF6043343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8DF5684E-FB83-41B0-B8EB-B475539CD1CC}" type="pres">
      <dgm:prSet presAssocID="{2902A8B5-207E-4AE8-B97B-26BF6043343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4754A0D-A7D7-430C-9492-92BAB1B7C04A}" type="presOf" srcId="{62C2B7DB-80F8-40D9-A5C0-EECA645B4B49}" destId="{8DF5684E-FB83-41B0-B8EB-B475539CD1CC}" srcOrd="0" destOrd="6" presId="urn:microsoft.com/office/officeart/2005/8/layout/vList2"/>
    <dgm:cxn modelId="{A685A10E-FA86-4E36-B4F2-1D27BB2C258E}" type="presOf" srcId="{C2856AC3-3B3F-4BDB-B1A3-7C255910ADF2}" destId="{490B9570-5EF0-46CB-B783-9D20F046CC13}" srcOrd="0" destOrd="0" presId="urn:microsoft.com/office/officeart/2005/8/layout/vList2"/>
    <dgm:cxn modelId="{15573818-5B2B-462E-AFE2-38FCA2EE4488}" type="presOf" srcId="{BE344A45-FD99-4ACC-8361-D1AA31A67F03}" destId="{8DF5684E-FB83-41B0-B8EB-B475539CD1CC}" srcOrd="0" destOrd="4" presId="urn:microsoft.com/office/officeart/2005/8/layout/vList2"/>
    <dgm:cxn modelId="{7195431B-914C-45E0-AA28-62DD2F2FEC29}" srcId="{2902A8B5-207E-4AE8-B97B-26BF60433435}" destId="{B118DCB1-EB3F-4D65-819E-09BB31D48803}" srcOrd="3" destOrd="0" parTransId="{132A0B94-DB63-4565-9466-ACA3B9268F7A}" sibTransId="{A1837B39-3C83-4238-80DA-111229572B3E}"/>
    <dgm:cxn modelId="{7732EF34-82A4-484A-B563-47655E9068AC}" srcId="{2902A8B5-207E-4AE8-B97B-26BF60433435}" destId="{62C2B7DB-80F8-40D9-A5C0-EECA645B4B49}" srcOrd="6" destOrd="0" parTransId="{BC4319E4-B8B9-4D4F-8F91-E7A7D8921C15}" sibTransId="{5F6C30F0-70C0-4C20-9322-292B9D4EF9BB}"/>
    <dgm:cxn modelId="{E610753A-E936-4EE0-A68A-9B5D5DE1BFBE}" srcId="{2902A8B5-207E-4AE8-B97B-26BF60433435}" destId="{BE344A45-FD99-4ACC-8361-D1AA31A67F03}" srcOrd="4" destOrd="0" parTransId="{64BDE011-9CB3-4AC5-A281-D7368D21A903}" sibTransId="{7D7317CB-1BCC-47BD-B002-5198B8F058FC}"/>
    <dgm:cxn modelId="{403A1461-176B-423F-A5B2-0CE0218A1714}" srcId="{2902A8B5-207E-4AE8-B97B-26BF60433435}" destId="{81CF1654-EF5E-452A-9A08-8DCF733ED03D}" srcOrd="1" destOrd="0" parTransId="{A9B60E26-1601-4081-9AA4-EADC558C6E32}" sibTransId="{EDEC5F3A-1668-491D-8C84-14C6C6E9923D}"/>
    <dgm:cxn modelId="{76019641-EBF9-46BE-BC33-ACEE73756E8E}" srcId="{2902A8B5-207E-4AE8-B97B-26BF60433435}" destId="{60A4CA55-4D54-428F-BBAF-A247712CEB7F}" srcOrd="7" destOrd="0" parTransId="{90A0AF60-D584-4356-9BEA-711EB33FA657}" sibTransId="{77451F36-15E6-4281-A0B7-56480F14D1CC}"/>
    <dgm:cxn modelId="{B736E750-6991-44E6-A1E6-3E9A0BB60B14}" type="presOf" srcId="{769B5409-659E-4D45-B739-E1106A767B90}" destId="{8DF5684E-FB83-41B0-B8EB-B475539CD1CC}" srcOrd="0" destOrd="2" presId="urn:microsoft.com/office/officeart/2005/8/layout/vList2"/>
    <dgm:cxn modelId="{656E3251-1DD9-4E8F-A708-BB5DBD810CB7}" type="presOf" srcId="{2902A8B5-207E-4AE8-B97B-26BF60433435}" destId="{FEFD59E7-2C03-44D7-8C0D-94968B7191A2}" srcOrd="0" destOrd="0" presId="urn:microsoft.com/office/officeart/2005/8/layout/vList2"/>
    <dgm:cxn modelId="{94AEA672-0CC4-488B-81FE-F876A87F24EB}" srcId="{2902A8B5-207E-4AE8-B97B-26BF60433435}" destId="{B1BCA4DF-7D15-4220-BB49-5A85E377EC27}" srcOrd="5" destOrd="0" parTransId="{E238EBF8-4BDF-406A-9F65-98F09C2EA89D}" sibTransId="{08DEB6A1-CE20-4130-870A-C18E77F7A527}"/>
    <dgm:cxn modelId="{9C98E573-C0C0-4039-B181-7932FF66B94B}" srcId="{2902A8B5-207E-4AE8-B97B-26BF60433435}" destId="{769B5409-659E-4D45-B739-E1106A767B90}" srcOrd="2" destOrd="0" parTransId="{EFF32E35-BB8C-475D-8C03-9F6F1779F99D}" sibTransId="{D1E303E7-EFD7-42A5-9C1A-C780E571DA9D}"/>
    <dgm:cxn modelId="{45C59454-08D7-42C5-8890-E4E320255EA0}" srcId="{2902A8B5-207E-4AE8-B97B-26BF60433435}" destId="{A618AE3A-A56E-413A-BDF7-1E90D11FCE08}" srcOrd="0" destOrd="0" parTransId="{7C3D4D66-22E9-4AED-B422-F77018960C0A}" sibTransId="{659E67A6-D546-4EB2-B230-175345564CF8}"/>
    <dgm:cxn modelId="{F7839089-B22B-4568-949F-19E0162F7BA1}" type="presOf" srcId="{B118DCB1-EB3F-4D65-819E-09BB31D48803}" destId="{8DF5684E-FB83-41B0-B8EB-B475539CD1CC}" srcOrd="0" destOrd="3" presId="urn:microsoft.com/office/officeart/2005/8/layout/vList2"/>
    <dgm:cxn modelId="{B33F0F9A-023C-4634-89F8-EC27C0544EC4}" type="presOf" srcId="{A618AE3A-A56E-413A-BDF7-1E90D11FCE08}" destId="{8DF5684E-FB83-41B0-B8EB-B475539CD1CC}" srcOrd="0" destOrd="0" presId="urn:microsoft.com/office/officeart/2005/8/layout/vList2"/>
    <dgm:cxn modelId="{F479EA9C-F450-4636-920E-71C8538680AD}" type="presOf" srcId="{81CF1654-EF5E-452A-9A08-8DCF733ED03D}" destId="{8DF5684E-FB83-41B0-B8EB-B475539CD1CC}" srcOrd="0" destOrd="1" presId="urn:microsoft.com/office/officeart/2005/8/layout/vList2"/>
    <dgm:cxn modelId="{F87A50C4-A9A9-4F9B-83D5-87B7CEA25F33}" type="presOf" srcId="{60A4CA55-4D54-428F-BBAF-A247712CEB7F}" destId="{8DF5684E-FB83-41B0-B8EB-B475539CD1CC}" srcOrd="0" destOrd="7" presId="urn:microsoft.com/office/officeart/2005/8/layout/vList2"/>
    <dgm:cxn modelId="{4CB300D4-9A90-4BAB-A84D-AE4FC54B9795}" srcId="{C2856AC3-3B3F-4BDB-B1A3-7C255910ADF2}" destId="{2902A8B5-207E-4AE8-B97B-26BF60433435}" srcOrd="0" destOrd="0" parTransId="{2FA26EBB-584E-44A4-9242-CEF55CCBA6C3}" sibTransId="{0736F3E5-D442-4B29-AD1B-A69B75DC363C}"/>
    <dgm:cxn modelId="{7D9B56DF-CAD4-45B2-BDD4-F238BAB4B251}" type="presOf" srcId="{B1BCA4DF-7D15-4220-BB49-5A85E377EC27}" destId="{8DF5684E-FB83-41B0-B8EB-B475539CD1CC}" srcOrd="0" destOrd="5" presId="urn:microsoft.com/office/officeart/2005/8/layout/vList2"/>
    <dgm:cxn modelId="{0926EADB-84E8-4B76-AE27-53C6D94CFDEE}" type="presParOf" srcId="{490B9570-5EF0-46CB-B783-9D20F046CC13}" destId="{FEFD59E7-2C03-44D7-8C0D-94968B7191A2}" srcOrd="0" destOrd="0" presId="urn:microsoft.com/office/officeart/2005/8/layout/vList2"/>
    <dgm:cxn modelId="{602903D4-FBFE-436A-985D-72C22725E1A6}" type="presParOf" srcId="{490B9570-5EF0-46CB-B783-9D20F046CC13}" destId="{8DF5684E-FB83-41B0-B8EB-B475539CD1C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D59E7-2C03-44D7-8C0D-94968B7191A2}">
      <dsp:nvSpPr>
        <dsp:cNvPr id="0" name=""/>
        <dsp:cNvSpPr/>
      </dsp:nvSpPr>
      <dsp:spPr>
        <a:xfrm>
          <a:off x="0" y="318832"/>
          <a:ext cx="4866739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The communities we served</a:t>
          </a:r>
          <a:r>
            <a:rPr lang="en-US" sz="3000" kern="1200"/>
            <a:t>: </a:t>
          </a:r>
        </a:p>
      </dsp:txBody>
      <dsp:txXfrm>
        <a:off x="35125" y="353957"/>
        <a:ext cx="4796489" cy="649299"/>
      </dsp:txXfrm>
    </dsp:sp>
    <dsp:sp modelId="{8DF5684E-FB83-41B0-B8EB-B475539CD1CC}">
      <dsp:nvSpPr>
        <dsp:cNvPr id="0" name=""/>
        <dsp:cNvSpPr/>
      </dsp:nvSpPr>
      <dsp:spPr>
        <a:xfrm>
          <a:off x="0" y="1038382"/>
          <a:ext cx="4866739" cy="3167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519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San Antonio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Windcrest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Boerne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Live Oak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Selma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Universal City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New Braunfels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Schertz</a:t>
          </a:r>
        </a:p>
      </dsp:txBody>
      <dsp:txXfrm>
        <a:off x="0" y="1038382"/>
        <a:ext cx="4866739" cy="3167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A7F77-80BB-4611-B6D9-B08F84402A92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8CFE9-C3EE-45B7-A20C-8D8169610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7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638D2D-99F2-4309-972A-E564F8FD1C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074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76F85-94B1-4105-884F-39AD8AE8F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98860A-94B3-46E8-ACDB-42D0C99E1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B19E7-634F-4745-BA1B-C08240B7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C7922-AF46-4B2E-9958-8DCDF34CC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5E7DF-602D-4ACF-97C3-2FBE6C21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248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2B48F-26E0-4B54-98C5-553A76FE6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A688B-029E-4277-B845-65FC705B7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BCCAE-C6EA-429C-8711-63525B7B4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1B4AB-A89C-4715-8735-5A97012E8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FD61C-91C9-4A83-B326-EF3A36E5F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92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D77B0-66B9-4434-939A-26CF79659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7C9E3-A242-41FE-AD6B-72CAD17E8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D2374-F3D0-4804-8DB4-4F67C789A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774E5-7A2B-48F2-B6D3-B186D2E2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0ED4A-E3BD-4187-9731-E2A02C2D0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3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D1EA-F562-4879-8DBE-549B6BF9E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C6533-35C5-4835-8B61-49D8017994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3DC8C-93E6-44D7-B27D-D87908A69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02237-1CBD-4EDA-BBDD-389960F7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CB054-D445-493A-B3BD-AE1925BC1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A56C6-F080-4094-ABF9-0199D422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30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81D2C-A3CA-4D36-BF5F-EF6302AA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BC41FF-B337-4AB0-ABBF-DDE0B97E3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94189-B8B5-41A7-93E3-29F36AFE6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767697-75C4-472B-BFAF-A5FFCD6C9C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BDFDF8-8300-4497-9003-FBDF64D11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C03AC9-ADA1-46D6-88AB-56A0BECC0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2DEBB1-1E62-4B8F-9615-A35D10D7B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84286E-2923-4A10-99C0-35AAAC67A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0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2F4D-7700-4847-9156-DD25E0686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DB378F-E707-4C92-8679-04FD8B3DD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95745A-DF01-450F-9177-072C56CD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3C6447-899E-40F7-8720-8FAF91970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7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223DAD-1AFA-4127-921B-6793FC12E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8FF02-34F7-477F-8DD6-009BA2A23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F3E0C-75FC-4689-B103-E74C75AB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3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C37B7-4518-4A7C-836C-3A028FEEF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6B3A4-DEA0-4AC1-B291-53CF25711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3409F-C035-46D5-9A7C-7EB187605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62078-39D0-43AC-A1C9-CAD8BDAAE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0870F-30C5-478A-9F3C-4F55A5AA6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EBC76-CA25-47D9-832B-233347B98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32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9FD14-8D21-4932-B50B-227E3A97B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DE123C-C7F6-49D7-88F8-FA49E4C7FA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1DE54-5488-4CF3-9EA7-525C48071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1E5FB-7569-41A7-88A9-A674442FF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38FD37-3E6E-46F0-A563-9CCE25A04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B432D-008C-4414-96E0-DD7CC433F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70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6728-194F-48D6-A6F6-88F257EE9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BF37B-7AB8-462A-94EA-1958907C0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E268C-B70A-46A2-B0F8-E9EAC9F5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D3722-B7A7-48E7-A381-81BEAC35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39DB4-5C2F-437A-826A-352E9EF4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C8F783-505E-4E76-A3BC-52DDC07C36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1D0B8F-BED8-4800-880A-504312A20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CA652-C1FE-47DB-89E5-BCD1C5D7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3BAEB-AE2C-4A72-B41B-C7AD3701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8841F-B3FE-40E2-A86A-D57F2AE7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5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FFD09-AB1D-4DE1-B421-1CEEA19EC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BE5F34-A131-4847-84FB-E7471934C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539FE-E993-476C-AF81-303CC836F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AEBA5-4D92-4B34-8769-1007B4B0358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E5C3E-3C78-4AD7-8845-170B59F88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BC6BC-3E82-4FC4-A20A-D681C4FE2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A624A-4EAF-4A36-BE3D-A93815FE8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7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jpe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9" Type="http://schemas.openxmlformats.org/officeDocument/2006/relationships/image" Target="../media/image46.jpeg"/><Relationship Id="rId21" Type="http://schemas.openxmlformats.org/officeDocument/2006/relationships/image" Target="../media/image28.png"/><Relationship Id="rId34" Type="http://schemas.openxmlformats.org/officeDocument/2006/relationships/image" Target="../media/image41.jpeg"/><Relationship Id="rId42" Type="http://schemas.openxmlformats.org/officeDocument/2006/relationships/image" Target="../media/image49.png"/><Relationship Id="rId47" Type="http://schemas.openxmlformats.org/officeDocument/2006/relationships/image" Target="../media/image54.png"/><Relationship Id="rId50" Type="http://schemas.openxmlformats.org/officeDocument/2006/relationships/image" Target="../media/image57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29" Type="http://schemas.openxmlformats.org/officeDocument/2006/relationships/image" Target="../media/image36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37" Type="http://schemas.openxmlformats.org/officeDocument/2006/relationships/image" Target="../media/image44.png"/><Relationship Id="rId40" Type="http://schemas.openxmlformats.org/officeDocument/2006/relationships/image" Target="../media/image47.jpeg"/><Relationship Id="rId45" Type="http://schemas.openxmlformats.org/officeDocument/2006/relationships/image" Target="../media/image52.png"/><Relationship Id="rId53" Type="http://schemas.openxmlformats.org/officeDocument/2006/relationships/image" Target="../media/image60.png"/><Relationship Id="rId5" Type="http://schemas.openxmlformats.org/officeDocument/2006/relationships/image" Target="../media/image12.jp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4" Type="http://schemas.openxmlformats.org/officeDocument/2006/relationships/image" Target="../media/image51.png"/><Relationship Id="rId52" Type="http://schemas.openxmlformats.org/officeDocument/2006/relationships/image" Target="../media/image59.png"/><Relationship Id="rId4" Type="http://schemas.openxmlformats.org/officeDocument/2006/relationships/hyperlink" Target="http://www.rccggracepavilion.org/" TargetMode="External"/><Relationship Id="rId9" Type="http://schemas.openxmlformats.org/officeDocument/2006/relationships/image" Target="../media/image16.jpe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jpeg"/><Relationship Id="rId43" Type="http://schemas.openxmlformats.org/officeDocument/2006/relationships/image" Target="../media/image50.jpeg"/><Relationship Id="rId48" Type="http://schemas.openxmlformats.org/officeDocument/2006/relationships/image" Target="../media/image55.png"/><Relationship Id="rId8" Type="http://schemas.openxmlformats.org/officeDocument/2006/relationships/image" Target="../media/image15.png"/><Relationship Id="rId51" Type="http://schemas.openxmlformats.org/officeDocument/2006/relationships/image" Target="../media/image58.png"/><Relationship Id="rId3" Type="http://schemas.openxmlformats.org/officeDocument/2006/relationships/image" Target="../media/image11.png"/><Relationship Id="rId12" Type="http://schemas.openxmlformats.org/officeDocument/2006/relationships/image" Target="../media/image19.png"/><Relationship Id="rId17" Type="http://schemas.openxmlformats.org/officeDocument/2006/relationships/image" Target="../media/image24.jpg"/><Relationship Id="rId25" Type="http://schemas.openxmlformats.org/officeDocument/2006/relationships/image" Target="../media/image32.jpg"/><Relationship Id="rId33" Type="http://schemas.openxmlformats.org/officeDocument/2006/relationships/image" Target="../media/image40.jpeg"/><Relationship Id="rId38" Type="http://schemas.openxmlformats.org/officeDocument/2006/relationships/image" Target="../media/image45.jpeg"/><Relationship Id="rId46" Type="http://schemas.openxmlformats.org/officeDocument/2006/relationships/image" Target="../media/image53.jpeg"/><Relationship Id="rId20" Type="http://schemas.openxmlformats.org/officeDocument/2006/relationships/image" Target="../media/image27.jpg"/><Relationship Id="rId41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5" Type="http://schemas.openxmlformats.org/officeDocument/2006/relationships/image" Target="../media/image22.png"/><Relationship Id="rId23" Type="http://schemas.openxmlformats.org/officeDocument/2006/relationships/image" Target="../media/image30.jpg"/><Relationship Id="rId28" Type="http://schemas.openxmlformats.org/officeDocument/2006/relationships/image" Target="../media/image35.png"/><Relationship Id="rId36" Type="http://schemas.openxmlformats.org/officeDocument/2006/relationships/image" Target="../media/image43.png"/><Relationship Id="rId4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61717A-7252-42B9-AA01-3A9BA43C2B65}"/>
              </a:ext>
            </a:extLst>
          </p:cNvPr>
          <p:cNvSpPr/>
          <p:nvPr/>
        </p:nvSpPr>
        <p:spPr>
          <a:xfrm>
            <a:off x="938212" y="628614"/>
            <a:ext cx="10925175" cy="8408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b="1" dirty="0">
              <a:latin typeface="Avenir Next LT Pro" panose="020B0504020202020204" pitchFamily="34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b="1" dirty="0">
              <a:latin typeface="Avenir Next LT Pro" panose="020B0504020202020204" pitchFamily="34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b="1" dirty="0">
              <a:latin typeface="Avenir Next LT Pro" panose="020B0504020202020204" pitchFamily="34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Avenir Next LT Pro" panose="020B0504020202020204" pitchFamily="34" charset="0"/>
                <a:ea typeface="+mj-ea"/>
                <a:cs typeface="+mj-cs"/>
              </a:rPr>
              <a:t>Grace Pavilion Community Outreach (GPCO)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b="1" dirty="0">
              <a:latin typeface="Avenir Next LT Pro" panose="020B0504020202020204" pitchFamily="34" charset="0"/>
              <a:ea typeface="+mj-ea"/>
              <a:cs typeface="+mj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E183D25-08C1-4630-A600-E0B98E19DCFB}"/>
              </a:ext>
            </a:extLst>
          </p:cNvPr>
          <p:cNvSpPr/>
          <p:nvPr/>
        </p:nvSpPr>
        <p:spPr>
          <a:xfrm>
            <a:off x="986002" y="5631464"/>
            <a:ext cx="10505873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 dirty="0">
                <a:solidFill>
                  <a:sysClr val="windowText" lastClr="000000"/>
                </a:solidFill>
              </a:rPr>
              <a:t>Let your light so shine before men, that they may see your good works, and glorify your Father which is in heaven. Mathew 5:16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6A04B4-F04F-05FC-8B9E-ABA4127A6796}"/>
              </a:ext>
            </a:extLst>
          </p:cNvPr>
          <p:cNvSpPr txBox="1"/>
          <p:nvPr/>
        </p:nvSpPr>
        <p:spPr>
          <a:xfrm>
            <a:off x="863509" y="4729696"/>
            <a:ext cx="107508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FBBD00"/>
                </a:solidFill>
                <a:latin typeface="Avenir Next LT Pro" panose="020B0504020202020204" pitchFamily="34" charset="0"/>
              </a:rPr>
              <a:t>Back-2-School Report 2022</a:t>
            </a:r>
            <a:endParaRPr lang="en-US" sz="6000" dirty="0">
              <a:latin typeface="Avenir Next LT Pro" panose="020B0504020202020204" pitchFamily="34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0A4A4F9-02C8-F5CF-D5C8-007195E80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788" y="-580852"/>
            <a:ext cx="7956022" cy="666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77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D3430AB-71C2-37B7-458D-4EDDDC48A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3" b="145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5" name="Rectangle 1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61717A-7252-42B9-AA01-3A9BA43C2B65}"/>
              </a:ext>
            </a:extLst>
          </p:cNvPr>
          <p:cNvSpPr/>
          <p:nvPr/>
        </p:nvSpPr>
        <p:spPr>
          <a:xfrm>
            <a:off x="523875" y="65219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+mj-ea"/>
                <a:cs typeface="+mj-cs"/>
              </a:rPr>
              <a:t>Grace Pavilion Community Outreach (GPCO)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+mj-ea"/>
                <a:cs typeface="+mj-cs"/>
              </a:rPr>
              <a:t> </a:t>
            </a:r>
          </a:p>
        </p:txBody>
      </p:sp>
      <p:cxnSp>
        <p:nvCxnSpPr>
          <p:cNvPr id="26" name="Straight Connector 2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9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15FEE6-DA62-4DC3-BF41-6D6A3E6F7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302" y="406715"/>
            <a:ext cx="7601397" cy="1454051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Avenir Next LT Pro" panose="020B0504020202020204" pitchFamily="34" charset="0"/>
              </a:rPr>
              <a:t> Grace Pavilion Community Outreach (GPCO)</a:t>
            </a:r>
            <a:br>
              <a:rPr lang="en-US" sz="2400" b="1" dirty="0">
                <a:solidFill>
                  <a:srgbClr val="000000"/>
                </a:solidFill>
                <a:latin typeface="Avenir Next LT Pro" panose="020B0504020202020204" pitchFamily="34" charset="0"/>
              </a:rPr>
            </a:br>
            <a:r>
              <a:rPr lang="en-US" sz="2400" b="1" dirty="0">
                <a:solidFill>
                  <a:srgbClr val="000000"/>
                </a:solidFill>
                <a:latin typeface="Avenir Next LT Pro" panose="020B0504020202020204" pitchFamily="34" charset="0"/>
              </a:rPr>
              <a:t>                                          </a:t>
            </a:r>
            <a:r>
              <a:rPr lang="en-US" sz="3200" b="1" dirty="0">
                <a:solidFill>
                  <a:srgbClr val="000000"/>
                </a:solidFill>
                <a:latin typeface="Avenir Next LT Pro" panose="020B0504020202020204" pitchFamily="34" charset="0"/>
              </a:rPr>
              <a:t>Overview</a:t>
            </a:r>
            <a:br>
              <a:rPr lang="en-US" sz="2400" b="1" dirty="0">
                <a:solidFill>
                  <a:srgbClr val="000000"/>
                </a:solidFill>
                <a:latin typeface="Avenir Next LT Pro" panose="020B0504020202020204" pitchFamily="34" charset="0"/>
              </a:rPr>
            </a:b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8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94686-1AF6-4D17-95AC-F079533B8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33740"/>
            <a:ext cx="4977578" cy="3639289"/>
          </a:xfrm>
        </p:spPr>
        <p:txBody>
          <a:bodyPr anchor="ctr">
            <a:normAutofit/>
          </a:bodyPr>
          <a:lstStyle/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  <a:p>
            <a:r>
              <a:rPr lang="en-US" sz="2400" b="1" dirty="0">
                <a:solidFill>
                  <a:srgbClr val="000000"/>
                </a:solidFill>
              </a:rPr>
              <a:t>Mission: </a:t>
            </a:r>
            <a:r>
              <a:rPr lang="en-US" sz="2400" dirty="0">
                <a:solidFill>
                  <a:srgbClr val="000000"/>
                </a:solidFill>
              </a:rPr>
              <a:t>Assist Grace Pavilion fulfill its call of service to people and local communities according to its vision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A46291A-AEC6-8987-F1F1-E4EE40BF7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2874" y="184383"/>
            <a:ext cx="7529629" cy="631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77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E183D25-08C1-4630-A600-E0B98E19DCFB}"/>
              </a:ext>
            </a:extLst>
          </p:cNvPr>
          <p:cNvSpPr/>
          <p:nvPr/>
        </p:nvSpPr>
        <p:spPr>
          <a:xfrm>
            <a:off x="966951" y="6183230"/>
            <a:ext cx="10505873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 dirty="0">
                <a:solidFill>
                  <a:sysClr val="windowText" lastClr="000000"/>
                </a:solidFill>
              </a:rPr>
              <a:t>Let your light so shine before men, that they may see your good works, and glorify your Father which is in heaven. Mathew 5:16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3D2432-AF11-4A8B-AC89-2EDB331B80AA}"/>
              </a:ext>
            </a:extLst>
          </p:cNvPr>
          <p:cNvSpPr txBox="1"/>
          <p:nvPr/>
        </p:nvSpPr>
        <p:spPr>
          <a:xfrm>
            <a:off x="1134021" y="419666"/>
            <a:ext cx="10505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venir Next LT Pro" panose="020B0504020202020204" pitchFamily="34" charset="0"/>
              </a:rPr>
              <a:t>                       Reach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F251A4-7F63-CB59-42A7-F57C93EA1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092" y="1442945"/>
            <a:ext cx="6487559" cy="3892535"/>
          </a:xfrm>
          <a:prstGeom prst="rect">
            <a:avLst/>
          </a:prstGeom>
        </p:spPr>
      </p:pic>
      <p:graphicFrame>
        <p:nvGraphicFramePr>
          <p:cNvPr id="9" name="TextBox 5">
            <a:extLst>
              <a:ext uri="{FF2B5EF4-FFF2-40B4-BE49-F238E27FC236}">
                <a16:creationId xmlns:a16="http://schemas.microsoft.com/office/drawing/2014/main" id="{00BDD5F0-7AED-ED3E-49FB-87DEF37F634C}"/>
              </a:ext>
            </a:extLst>
          </p:cNvPr>
          <p:cNvGraphicFramePr/>
          <p:nvPr/>
        </p:nvGraphicFramePr>
        <p:xfrm>
          <a:off x="1353148" y="959880"/>
          <a:ext cx="4866739" cy="4524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7910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E183D25-08C1-4630-A600-E0B98E19DCFB}"/>
              </a:ext>
            </a:extLst>
          </p:cNvPr>
          <p:cNvSpPr/>
          <p:nvPr/>
        </p:nvSpPr>
        <p:spPr>
          <a:xfrm>
            <a:off x="986002" y="5631464"/>
            <a:ext cx="10505873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 dirty="0">
                <a:solidFill>
                  <a:sysClr val="windowText" lastClr="000000"/>
                </a:solidFill>
              </a:rPr>
              <a:t>Let your light so shine before men, that they may see your good works, and glorify your Father which is in heaven. Mathew 5:16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B3E3C56-223B-4A8F-B7DD-F4E3B4AA67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1130188"/>
              </p:ext>
            </p:extLst>
          </p:nvPr>
        </p:nvGraphicFramePr>
        <p:xfrm>
          <a:off x="6296583" y="850518"/>
          <a:ext cx="5657319" cy="435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DEDA7EB-7AC0-483F-B500-F5B002CFF678}"/>
              </a:ext>
            </a:extLst>
          </p:cNvPr>
          <p:cNvSpPr/>
          <p:nvPr/>
        </p:nvSpPr>
        <p:spPr>
          <a:xfrm>
            <a:off x="743677" y="1280160"/>
            <a:ext cx="593372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Avenir Next LT Pro" panose="020B0504020202020204" pitchFamily="34" charset="0"/>
              </a:rPr>
              <a:t>Service Reach: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Next LT Pro" panose="020B0504020202020204" pitchFamily="34" charset="0"/>
              </a:rPr>
              <a:t>2,040 backpacks with school supplies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Next LT Pro" panose="020B0504020202020204" pitchFamily="34" charset="0"/>
              </a:rPr>
              <a:t>450  adult care packages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Next LT Pro" panose="020B0504020202020204" pitchFamily="34" charset="0"/>
              </a:rPr>
              <a:t>650 dry food boxes courtesy San Antonio Food Bank.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Next LT Pro" panose="020B0504020202020204" pitchFamily="34" charset="0"/>
              </a:rPr>
              <a:t>350 persons received health screenings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Avenir Next LT Pro" panose="020B0504020202020204" pitchFamily="34" charset="0"/>
            </a:endParaRPr>
          </a:p>
          <a:p>
            <a:endParaRPr lang="en-US" sz="2800" dirty="0">
              <a:latin typeface="Avenir Next LT Pro" panose="020B05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C14F3D-8039-4EED-AF03-04E128EB25E3}"/>
              </a:ext>
            </a:extLst>
          </p:cNvPr>
          <p:cNvSpPr txBox="1"/>
          <p:nvPr/>
        </p:nvSpPr>
        <p:spPr>
          <a:xfrm>
            <a:off x="1124496" y="204187"/>
            <a:ext cx="10505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venir Next LT Pro" panose="020B0504020202020204" pitchFamily="34" charset="0"/>
              </a:rPr>
              <a:t>                                     Reach</a:t>
            </a:r>
          </a:p>
        </p:txBody>
      </p:sp>
    </p:spTree>
    <p:extLst>
      <p:ext uri="{BB962C8B-B14F-4D97-AF65-F5344CB8AC3E}">
        <p14:creationId xmlns:p14="http://schemas.microsoft.com/office/powerpoint/2010/main" val="2273435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A picture containing text, person, people, family&#10;&#10;Description automatically generated">
            <a:extLst>
              <a:ext uri="{FF2B5EF4-FFF2-40B4-BE49-F238E27FC236}">
                <a16:creationId xmlns:a16="http://schemas.microsoft.com/office/drawing/2014/main" id="{0DB1D4A2-299E-174A-5A4E-1895BB17DC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0" t="25807" r="-6357"/>
          <a:stretch/>
        </p:blipFill>
        <p:spPr>
          <a:xfrm>
            <a:off x="706568" y="873512"/>
            <a:ext cx="3209544" cy="480830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picture containing person, indoor, people&#10;&#10;Description automatically generated">
            <a:extLst>
              <a:ext uri="{FF2B5EF4-FFF2-40B4-BE49-F238E27FC236}">
                <a16:creationId xmlns:a16="http://schemas.microsoft.com/office/drawing/2014/main" id="{3B277E30-BC00-F5F5-7981-2C9878BB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9" t="27353"/>
          <a:stretch/>
        </p:blipFill>
        <p:spPr>
          <a:xfrm>
            <a:off x="4487333" y="1391770"/>
            <a:ext cx="3209544" cy="377178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A group of people standing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AAC296B1-26EC-BE44-84F8-88E0124845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0" t="31305" r="59089" b="22887"/>
          <a:stretch/>
        </p:blipFill>
        <p:spPr>
          <a:xfrm>
            <a:off x="8275887" y="1507563"/>
            <a:ext cx="3209544" cy="354020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95DE75D-872D-40F7-13D7-6DBBE1428421}"/>
              </a:ext>
            </a:extLst>
          </p:cNvPr>
          <p:cNvSpPr txBox="1">
            <a:spLocks/>
          </p:cNvSpPr>
          <p:nvPr/>
        </p:nvSpPr>
        <p:spPr>
          <a:xfrm>
            <a:off x="1809116" y="17214"/>
            <a:ext cx="8720624" cy="5477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venir Next LT Pro" panose="020B0504020202020204" pitchFamily="34" charset="0"/>
              </a:rPr>
              <a:t>Back-2-School Event Highlights</a:t>
            </a:r>
          </a:p>
        </p:txBody>
      </p:sp>
    </p:spTree>
    <p:extLst>
      <p:ext uri="{BB962C8B-B14F-4D97-AF65-F5344CB8AC3E}">
        <p14:creationId xmlns:p14="http://schemas.microsoft.com/office/powerpoint/2010/main" val="4248354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floor, ground, person, people&#10;&#10;Description automatically generated">
            <a:extLst>
              <a:ext uri="{FF2B5EF4-FFF2-40B4-BE49-F238E27FC236}">
                <a16:creationId xmlns:a16="http://schemas.microsoft.com/office/drawing/2014/main" id="{7864B8A2-06F8-74C5-BDF5-79F57CAFE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1" t="10201" r="17254" b="11478"/>
          <a:stretch/>
        </p:blipFill>
        <p:spPr>
          <a:xfrm>
            <a:off x="212266" y="1161853"/>
            <a:ext cx="5883734" cy="4534293"/>
          </a:xfrm>
          <a:prstGeom prst="rect">
            <a:avLst/>
          </a:prstGeom>
        </p:spPr>
      </p:pic>
      <p:pic>
        <p:nvPicPr>
          <p:cNvPr id="4" name="Picture 3" descr="A picture containing person, indoor, people&#10;&#10;Description automatically generated">
            <a:extLst>
              <a:ext uri="{FF2B5EF4-FFF2-40B4-BE49-F238E27FC236}">
                <a16:creationId xmlns:a16="http://schemas.microsoft.com/office/drawing/2014/main" id="{537AB064-7762-F9B2-78A9-B63B62F6D5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7" t="-3140" r="4203"/>
          <a:stretch/>
        </p:blipFill>
        <p:spPr>
          <a:xfrm>
            <a:off x="6256865" y="889197"/>
            <a:ext cx="5291667" cy="507960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3C125DD-39DD-89E3-0E27-F6805F9C420C}"/>
              </a:ext>
            </a:extLst>
          </p:cNvPr>
          <p:cNvSpPr txBox="1">
            <a:spLocks/>
          </p:cNvSpPr>
          <p:nvPr/>
        </p:nvSpPr>
        <p:spPr>
          <a:xfrm>
            <a:off x="1880137" y="205293"/>
            <a:ext cx="8986130" cy="5597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venir Next LT Pro" panose="020B0504020202020204" pitchFamily="34" charset="0"/>
              </a:rPr>
              <a:t>Back-2-School Event Highlights</a:t>
            </a:r>
          </a:p>
        </p:txBody>
      </p:sp>
    </p:spTree>
    <p:extLst>
      <p:ext uri="{BB962C8B-B14F-4D97-AF65-F5344CB8AC3E}">
        <p14:creationId xmlns:p14="http://schemas.microsoft.com/office/powerpoint/2010/main" val="9406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3C125DD-39DD-89E3-0E27-F6805F9C420C}"/>
              </a:ext>
            </a:extLst>
          </p:cNvPr>
          <p:cNvSpPr txBox="1">
            <a:spLocks/>
          </p:cNvSpPr>
          <p:nvPr/>
        </p:nvSpPr>
        <p:spPr>
          <a:xfrm>
            <a:off x="717422" y="1881025"/>
            <a:ext cx="3324225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3600" b="1" kern="1200" dirty="0">
                <a:solidFill>
                  <a:srgbClr val="FFFFFF"/>
                </a:solidFill>
                <a:latin typeface="Avenir Next LT Pro" panose="020B0504020202020204" pitchFamily="34" charset="0"/>
              </a:rPr>
              <a:t>KSAT News Coverage </a:t>
            </a:r>
          </a:p>
          <a:p>
            <a:pPr algn="ctr">
              <a:spcAft>
                <a:spcPts val="600"/>
              </a:spcAft>
            </a:pPr>
            <a:r>
              <a:rPr lang="en-US" sz="3600" b="1" kern="1200" dirty="0">
                <a:solidFill>
                  <a:srgbClr val="FFFFFF"/>
                </a:solidFill>
                <a:latin typeface="Avenir Next LT Pro" panose="020B0504020202020204" pitchFamily="34" charset="0"/>
              </a:rPr>
              <a:t>Back-2-School Event</a:t>
            </a:r>
          </a:p>
        </p:txBody>
      </p:sp>
      <p:pic>
        <p:nvPicPr>
          <p:cNvPr id="3" name="KSAT NEWS COVERAGE FOR BACK TO SCHOOL EVENT JULY 23rd 2022">
            <a:hlinkClick r:id="" action="ppaction://media"/>
            <a:extLst>
              <a:ext uri="{FF2B5EF4-FFF2-40B4-BE49-F238E27FC236}">
                <a16:creationId xmlns:a16="http://schemas.microsoft.com/office/drawing/2014/main" id="{A16B99B0-7387-C483-D34D-F4A88381A2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21607"/>
          <a:stretch/>
        </p:blipFill>
        <p:spPr>
          <a:xfrm>
            <a:off x="4269908" y="977269"/>
            <a:ext cx="7883992" cy="452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9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>
            <a:extLst>
              <a:ext uri="{FF2B5EF4-FFF2-40B4-BE49-F238E27FC236}">
                <a16:creationId xmlns:a16="http://schemas.microsoft.com/office/drawing/2014/main" id="{D90BB5C7-28FE-607A-859A-E4AF1558D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1" t="21773" r="22716" b="28756"/>
          <a:stretch/>
        </p:blipFill>
        <p:spPr bwMode="auto">
          <a:xfrm>
            <a:off x="1371600" y="5257800"/>
            <a:ext cx="1605269" cy="128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811BA2A7-D759-5DBC-ECCE-DBC5BB318D61}"/>
              </a:ext>
            </a:extLst>
          </p:cNvPr>
          <p:cNvSpPr txBox="1">
            <a:spLocks/>
          </p:cNvSpPr>
          <p:nvPr/>
        </p:nvSpPr>
        <p:spPr>
          <a:xfrm>
            <a:off x="1027880" y="92284"/>
            <a:ext cx="9446895" cy="6662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38100" marR="0" lvl="0" indent="0" algn="l" defTabSz="914400" rtl="0" eaLnBrk="1" fontAlgn="auto" latinLnBrk="0" hangingPunct="1">
              <a:lnSpc>
                <a:spcPts val="327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2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Grace</a:t>
            </a:r>
            <a:r>
              <a:rPr kumimoji="0" lang="en-US" sz="2800" b="1" i="0" u="none" strike="noStrike" kern="0" cap="none" spc="9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2800" b="1" i="0" u="none" strike="noStrike" kern="0" cap="none" spc="18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Pavilion</a:t>
            </a:r>
            <a:r>
              <a:rPr kumimoji="0" lang="en-US" sz="2800" b="1" i="0" u="none" strike="noStrike" kern="0" cap="none" spc="9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2800" b="1" i="0" u="none" strike="noStrike" kern="0" cap="none" spc="2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Church:</a:t>
            </a:r>
            <a:r>
              <a:rPr kumimoji="0" lang="en-US" sz="2800" b="1" i="0" u="none" strike="noStrike" kern="0" cap="none" spc="7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Health-Fair &amp; Back-2-School Event</a:t>
            </a:r>
            <a:endParaRPr kumimoji="0" lang="en-US" sz="2800" b="1" i="0" u="none" strike="noStrike" kern="0" cap="none" spc="225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233170" marR="0" lvl="0" indent="0" algn="l" defTabSz="914400" rtl="0" eaLnBrk="1" fontAlgn="auto" latinLnBrk="0" hangingPunct="1">
              <a:lnSpc>
                <a:spcPts val="1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776345" algn="l"/>
                <a:tab pos="5463540" algn="l"/>
              </a:tabLst>
              <a:defRPr/>
            </a:pPr>
            <a:r>
              <a:rPr kumimoji="0" lang="en-US" sz="1600" b="1" i="1" u="none" strike="noStrike" kern="0" cap="none" spc="9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Saturday</a:t>
            </a:r>
            <a:r>
              <a:rPr kumimoji="0" lang="en-US" sz="1600" b="1" i="1" u="none" strike="noStrike" kern="0" cap="none" spc="8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1600" b="1" i="1" u="none" strike="noStrike" kern="0" cap="none" spc="1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July</a:t>
            </a:r>
            <a:r>
              <a:rPr kumimoji="0" lang="en-US" sz="1600" b="1" i="1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1600" b="1" i="1" u="none" strike="noStrike" kern="0" cap="none" spc="17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23rd</a:t>
            </a:r>
            <a:r>
              <a:rPr kumimoji="0" lang="en-US" sz="1575" b="1" i="1" u="none" strike="noStrike" kern="0" cap="none" spc="217" normalizeH="0" baseline="26455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1600" b="1" i="1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,</a:t>
            </a:r>
            <a:r>
              <a:rPr kumimoji="0" lang="en-US" sz="1600" b="1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1600" b="1" i="1" u="none" strike="noStrike" kern="0" cap="none" spc="2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2022	</a:t>
            </a:r>
            <a:r>
              <a:rPr kumimoji="0" lang="en-US" sz="1600" b="1" i="1" u="none" strike="noStrike" kern="0" cap="none" spc="1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San</a:t>
            </a:r>
            <a:r>
              <a:rPr kumimoji="0" lang="en-US" sz="1600" b="1" i="1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1600" b="1" i="1" u="none" strike="noStrike" kern="0" cap="none" spc="10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Antonio,</a:t>
            </a:r>
            <a:r>
              <a:rPr kumimoji="0" lang="en-US" sz="1600" b="1" i="1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1600" b="1" i="1" u="none" strike="noStrike" kern="0" cap="none" spc="1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TX	</a:t>
            </a:r>
            <a:r>
              <a:rPr kumimoji="0" lang="en-US" sz="1600" b="1" i="1" u="none" strike="noStrike" kern="0" cap="none" spc="114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Website:</a:t>
            </a:r>
            <a:r>
              <a:rPr kumimoji="0" lang="en-US" sz="1600" b="1" i="1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1600" b="1" i="1" u="heavy" strike="noStrike" kern="0" cap="none" spc="15" normalizeH="0" baseline="0" noProof="0">
                <a:ln>
                  <a:noFill/>
                </a:ln>
                <a:solidFill>
                  <a:srgbClr val="0562C1"/>
                </a:solidFill>
                <a:effectLst/>
                <a:uLnTx/>
                <a:uFill>
                  <a:solidFill>
                    <a:srgbClr val="0562C1"/>
                  </a:solidFill>
                </a:uFill>
                <a:latin typeface="Calibri"/>
                <a:ea typeface="+mj-ea"/>
                <a:cs typeface="Calibri"/>
                <a:hlinkClick r:id="rId4"/>
              </a:rPr>
              <a:t>www.</a:t>
            </a:r>
            <a:r>
              <a:rPr kumimoji="0" lang="en-US" sz="1600" b="1" i="0" u="heavy" strike="noStrike" kern="0" cap="none" spc="15" normalizeH="0" baseline="0" noProof="0">
                <a:ln>
                  <a:noFill/>
                </a:ln>
                <a:solidFill>
                  <a:srgbClr val="0562C1"/>
                </a:solidFill>
                <a:effectLst/>
                <a:uLnTx/>
                <a:uFill>
                  <a:solidFill>
                    <a:srgbClr val="0562C1"/>
                  </a:solidFill>
                </a:uFill>
                <a:latin typeface="Calibri"/>
                <a:ea typeface="+mj-ea"/>
                <a:cs typeface="Calibri"/>
                <a:hlinkClick r:id="rId4"/>
              </a:rPr>
              <a:t>rccggracepavilion.org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83ECDF30-4E6F-DBD5-D791-F2EAC853A291}"/>
              </a:ext>
            </a:extLst>
          </p:cNvPr>
          <p:cNvSpPr txBox="1"/>
          <p:nvPr/>
        </p:nvSpPr>
        <p:spPr>
          <a:xfrm>
            <a:off x="2815459" y="6329680"/>
            <a:ext cx="62166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1" u="none" strike="noStrike" kern="1200" cap="none" spc="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Thank</a:t>
            </a:r>
            <a:r>
              <a:rPr kumimoji="0" sz="2800" b="1" i="1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1200" cap="none" spc="2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</a:t>
            </a:r>
            <a:r>
              <a:rPr kumimoji="0" sz="2800" b="1" i="1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1200" cap="none" spc="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2800" b="1" i="1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1200" cap="none" spc="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supporting</a:t>
            </a:r>
            <a:r>
              <a:rPr kumimoji="0" sz="2800" b="1" i="1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this</a:t>
            </a:r>
            <a:r>
              <a:rPr kumimoji="0" sz="2800" b="1" i="1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event!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7" name="object 9">
            <a:extLst>
              <a:ext uri="{FF2B5EF4-FFF2-40B4-BE49-F238E27FC236}">
                <a16:creationId xmlns:a16="http://schemas.microsoft.com/office/drawing/2014/main" id="{683CCB95-5677-E808-94D9-5CF48AFB928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36920" y="744078"/>
            <a:ext cx="1293447" cy="764600"/>
          </a:xfrm>
          <a:prstGeom prst="rect">
            <a:avLst/>
          </a:prstGeom>
        </p:spPr>
      </p:pic>
      <p:pic>
        <p:nvPicPr>
          <p:cNvPr id="8" name="object 10">
            <a:extLst>
              <a:ext uri="{FF2B5EF4-FFF2-40B4-BE49-F238E27FC236}">
                <a16:creationId xmlns:a16="http://schemas.microsoft.com/office/drawing/2014/main" id="{59CF968D-9A95-A1B3-8C1A-A457E96A716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24773" y="304800"/>
            <a:ext cx="862427" cy="835857"/>
          </a:xfrm>
          <a:prstGeom prst="rect">
            <a:avLst/>
          </a:prstGeom>
        </p:spPr>
      </p:pic>
      <p:pic>
        <p:nvPicPr>
          <p:cNvPr id="11" name="object 31">
            <a:extLst>
              <a:ext uri="{FF2B5EF4-FFF2-40B4-BE49-F238E27FC236}">
                <a16:creationId xmlns:a16="http://schemas.microsoft.com/office/drawing/2014/main" id="{CBAFEE5E-08BB-49B6-E18B-0C338B8EAE71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45337" y="2698004"/>
            <a:ext cx="1268531" cy="730740"/>
          </a:xfrm>
          <a:prstGeom prst="rect">
            <a:avLst/>
          </a:prstGeom>
        </p:spPr>
      </p:pic>
      <p:pic>
        <p:nvPicPr>
          <p:cNvPr id="12" name="Picture 11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C3F74E41-505C-126E-C762-BA88BA5CD8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755" y="810591"/>
            <a:ext cx="2966628" cy="445909"/>
          </a:xfrm>
          <a:prstGeom prst="rect">
            <a:avLst/>
          </a:prstGeom>
        </p:spPr>
      </p:pic>
      <p:pic>
        <p:nvPicPr>
          <p:cNvPr id="13" name="Picture 12" descr="A picture containing chart&#10;&#10;Description automatically generated">
            <a:extLst>
              <a:ext uri="{FF2B5EF4-FFF2-40B4-BE49-F238E27FC236}">
                <a16:creationId xmlns:a16="http://schemas.microsoft.com/office/drawing/2014/main" id="{DDEA2F28-3341-1DE9-25C2-2DA9DF1388A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795" y="3407127"/>
            <a:ext cx="2524882" cy="477122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063AAA6-604E-1ECA-9ABE-AD8C9BD58D8C}"/>
              </a:ext>
            </a:extLst>
          </p:cNvPr>
          <p:cNvSpPr/>
          <p:nvPr/>
        </p:nvSpPr>
        <p:spPr>
          <a:xfrm>
            <a:off x="76200" y="74528"/>
            <a:ext cx="12039600" cy="667343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2D377831-BB85-4B6A-B99F-C467B706B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3" y="4571657"/>
            <a:ext cx="1494715" cy="67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Texas STAR | UnitedHealthcare Community Plan: Medicare &amp; Medicaid Health  Plans">
            <a:extLst>
              <a:ext uri="{FF2B5EF4-FFF2-40B4-BE49-F238E27FC236}">
                <a16:creationId xmlns:a16="http://schemas.microsoft.com/office/drawing/2014/main" id="{777516A9-9FE5-26E2-2176-4BF900D0D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864" y="3055401"/>
            <a:ext cx="1891947" cy="57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A58A983-B4A9-8708-6BC1-966A1CD3147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852032"/>
            <a:ext cx="2284857" cy="26273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5210011A-EC60-92AC-1B27-53D361E8C6B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97" y="2180928"/>
            <a:ext cx="998196" cy="998196"/>
          </a:xfrm>
          <a:prstGeom prst="rect">
            <a:avLst/>
          </a:prstGeom>
        </p:spPr>
      </p:pic>
      <p:pic>
        <p:nvPicPr>
          <p:cNvPr id="18" name="object 6">
            <a:extLst>
              <a:ext uri="{FF2B5EF4-FFF2-40B4-BE49-F238E27FC236}">
                <a16:creationId xmlns:a16="http://schemas.microsoft.com/office/drawing/2014/main" id="{55201B25-4B2D-1F5E-BD7E-A9F8B7916EAA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42535" y="4345816"/>
            <a:ext cx="2477465" cy="1758543"/>
          </a:xfrm>
          <a:prstGeom prst="rect">
            <a:avLst/>
          </a:prstGeom>
        </p:spPr>
      </p:pic>
      <p:pic>
        <p:nvPicPr>
          <p:cNvPr id="19" name="object 19">
            <a:extLst>
              <a:ext uri="{FF2B5EF4-FFF2-40B4-BE49-F238E27FC236}">
                <a16:creationId xmlns:a16="http://schemas.microsoft.com/office/drawing/2014/main" id="{076739CB-2E5E-1B4A-5C7F-800A2CB4F866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766652" y="867555"/>
            <a:ext cx="2596548" cy="533746"/>
          </a:xfrm>
          <a:prstGeom prst="rect">
            <a:avLst/>
          </a:prstGeom>
        </p:spPr>
      </p:pic>
      <p:pic>
        <p:nvPicPr>
          <p:cNvPr id="20" name="object 21">
            <a:extLst>
              <a:ext uri="{FF2B5EF4-FFF2-40B4-BE49-F238E27FC236}">
                <a16:creationId xmlns:a16="http://schemas.microsoft.com/office/drawing/2014/main" id="{04E09E96-5CA2-343D-F639-4837C36ACEEC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308278" y="1066800"/>
            <a:ext cx="1494745" cy="578742"/>
          </a:xfrm>
          <a:prstGeom prst="rect">
            <a:avLst/>
          </a:prstGeom>
        </p:spPr>
      </p:pic>
      <p:pic>
        <p:nvPicPr>
          <p:cNvPr id="21" name="object 23">
            <a:extLst>
              <a:ext uri="{FF2B5EF4-FFF2-40B4-BE49-F238E27FC236}">
                <a16:creationId xmlns:a16="http://schemas.microsoft.com/office/drawing/2014/main" id="{06F7D3D7-7D04-BC1C-9519-539D2472E0AC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1980" y="3081449"/>
            <a:ext cx="1063875" cy="1007622"/>
          </a:xfrm>
          <a:prstGeom prst="rect">
            <a:avLst/>
          </a:prstGeom>
        </p:spPr>
      </p:pic>
      <p:pic>
        <p:nvPicPr>
          <p:cNvPr id="22" name="object 29">
            <a:extLst>
              <a:ext uri="{FF2B5EF4-FFF2-40B4-BE49-F238E27FC236}">
                <a16:creationId xmlns:a16="http://schemas.microsoft.com/office/drawing/2014/main" id="{C07D0D69-1781-5389-70D1-5448F8378D95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14927" y="2004020"/>
            <a:ext cx="1120927" cy="937786"/>
          </a:xfrm>
          <a:prstGeom prst="rect">
            <a:avLst/>
          </a:prstGeom>
        </p:spPr>
      </p:pic>
      <p:pic>
        <p:nvPicPr>
          <p:cNvPr id="24" name="object 38">
            <a:extLst>
              <a:ext uri="{FF2B5EF4-FFF2-40B4-BE49-F238E27FC236}">
                <a16:creationId xmlns:a16="http://schemas.microsoft.com/office/drawing/2014/main" id="{3124D7B3-F2F7-82D1-EA1D-E1933C38BFA7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787591" y="6009250"/>
            <a:ext cx="1319568" cy="645076"/>
          </a:xfrm>
          <a:prstGeom prst="rect">
            <a:avLst/>
          </a:prstGeom>
        </p:spPr>
      </p:pic>
      <p:pic>
        <p:nvPicPr>
          <p:cNvPr id="25" name="object 40">
            <a:extLst>
              <a:ext uri="{FF2B5EF4-FFF2-40B4-BE49-F238E27FC236}">
                <a16:creationId xmlns:a16="http://schemas.microsoft.com/office/drawing/2014/main" id="{0B219520-3E9D-F45B-9823-56B6045ACBA7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06492" y="1741766"/>
            <a:ext cx="1646332" cy="798758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D405D343-40F6-0CB1-A03F-C18A8A4D49F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674" y="3701560"/>
            <a:ext cx="1139653" cy="1139653"/>
          </a:xfrm>
          <a:prstGeom prst="rect">
            <a:avLst/>
          </a:prstGeom>
        </p:spPr>
      </p:pic>
      <p:pic>
        <p:nvPicPr>
          <p:cNvPr id="27" name="Picture 26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D3DBB54C-A8A5-0568-6D1E-2FAE12E8947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955" y="2096407"/>
            <a:ext cx="1149888" cy="1138389"/>
          </a:xfrm>
          <a:prstGeom prst="rect">
            <a:avLst/>
          </a:prstGeom>
        </p:spPr>
      </p:pic>
      <p:pic>
        <p:nvPicPr>
          <p:cNvPr id="28" name="object 4">
            <a:extLst>
              <a:ext uri="{FF2B5EF4-FFF2-40B4-BE49-F238E27FC236}">
                <a16:creationId xmlns:a16="http://schemas.microsoft.com/office/drawing/2014/main" id="{1D25ECC9-EAB5-BCD7-595B-3CB7F7A73D75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22912" y="641294"/>
            <a:ext cx="1546456" cy="658123"/>
          </a:xfrm>
          <a:prstGeom prst="rect">
            <a:avLst/>
          </a:prstGeom>
        </p:spPr>
      </p:pic>
      <p:pic>
        <p:nvPicPr>
          <p:cNvPr id="9" name="object 12">
            <a:extLst>
              <a:ext uri="{FF2B5EF4-FFF2-40B4-BE49-F238E27FC236}">
                <a16:creationId xmlns:a16="http://schemas.microsoft.com/office/drawing/2014/main" id="{711E99C9-DEAB-1850-9FF9-25BDA00BB2FF}"/>
              </a:ext>
            </a:extLst>
          </p:cNvPr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471964" y="1344762"/>
            <a:ext cx="2284857" cy="376982"/>
          </a:xfrm>
          <a:prstGeom prst="rect">
            <a:avLst/>
          </a:prstGeom>
        </p:spPr>
      </p:pic>
      <p:pic>
        <p:nvPicPr>
          <p:cNvPr id="10" name="object 16">
            <a:extLst>
              <a:ext uri="{FF2B5EF4-FFF2-40B4-BE49-F238E27FC236}">
                <a16:creationId xmlns:a16="http://schemas.microsoft.com/office/drawing/2014/main" id="{C1378D4C-B1F4-A370-540E-910C7C623979}"/>
              </a:ext>
            </a:extLst>
          </p:cNvPr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962471" y="2238164"/>
            <a:ext cx="855766" cy="937787"/>
          </a:xfrm>
          <a:prstGeom prst="rect">
            <a:avLst/>
          </a:prstGeom>
        </p:spPr>
      </p:pic>
      <p:pic>
        <p:nvPicPr>
          <p:cNvPr id="2050" name="Picture 2" descr="HearingLife hearing care: Hearing tests &amp; Hearing aids">
            <a:extLst>
              <a:ext uri="{FF2B5EF4-FFF2-40B4-BE49-F238E27FC236}">
                <a16:creationId xmlns:a16="http://schemas.microsoft.com/office/drawing/2014/main" id="{A17C76EF-1163-C046-596F-0083E2335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669" y="2865060"/>
            <a:ext cx="2040685" cy="44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3 Student Outreach">
            <a:extLst>
              <a:ext uri="{FF2B5EF4-FFF2-40B4-BE49-F238E27FC236}">
                <a16:creationId xmlns:a16="http://schemas.microsoft.com/office/drawing/2014/main" id="{87702CC9-8514-E159-A7C5-35D724F30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36" y="5336137"/>
            <a:ext cx="1309626" cy="13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object 34">
            <a:extLst>
              <a:ext uri="{FF2B5EF4-FFF2-40B4-BE49-F238E27FC236}">
                <a16:creationId xmlns:a16="http://schemas.microsoft.com/office/drawing/2014/main" id="{C2DA4BAC-2B02-3A51-33C2-BE5C4D3D3D7C}"/>
              </a:ext>
            </a:extLst>
          </p:cNvPr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917466" y="1538212"/>
            <a:ext cx="1826136" cy="511342"/>
          </a:xfrm>
          <a:prstGeom prst="rect">
            <a:avLst/>
          </a:prstGeom>
        </p:spPr>
      </p:pic>
      <p:pic>
        <p:nvPicPr>
          <p:cNvPr id="2055" name="Picture 7" descr="The Children's Shelter | SA2020">
            <a:extLst>
              <a:ext uri="{FF2B5EF4-FFF2-40B4-BE49-F238E27FC236}">
                <a16:creationId xmlns:a16="http://schemas.microsoft.com/office/drawing/2014/main" id="{255EEDF0-7E48-0252-6731-962A2CBE2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968" y="5013831"/>
            <a:ext cx="801632" cy="169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San Antonio ISD">
            <a:extLst>
              <a:ext uri="{FF2B5EF4-FFF2-40B4-BE49-F238E27FC236}">
                <a16:creationId xmlns:a16="http://schemas.microsoft.com/office/drawing/2014/main" id="{575DBB63-949A-8945-BC0D-7C164E7E2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2241445"/>
            <a:ext cx="1716418" cy="55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San Antonio Fire Department">
            <a:extLst>
              <a:ext uri="{FF2B5EF4-FFF2-40B4-BE49-F238E27FC236}">
                <a16:creationId xmlns:a16="http://schemas.microsoft.com/office/drawing/2014/main" id="{8574349B-D3DB-1198-DAF3-BFC1625C9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0363" y="3771978"/>
            <a:ext cx="962410" cy="116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BCFS Health and Human Services - Discover BCFS">
            <a:extLst>
              <a:ext uri="{FF2B5EF4-FFF2-40B4-BE49-F238E27FC236}">
                <a16:creationId xmlns:a16="http://schemas.microsoft.com/office/drawing/2014/main" id="{9EF4741F-B5C8-71DF-81ED-44F7F2F14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461" y="3831665"/>
            <a:ext cx="2038077" cy="73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entroMed Santa Rosa Pavillion – CentroMed">
            <a:extLst>
              <a:ext uri="{FF2B5EF4-FFF2-40B4-BE49-F238E27FC236}">
                <a16:creationId xmlns:a16="http://schemas.microsoft.com/office/drawing/2014/main" id="{68C42800-6F4B-40A6-5553-553637155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42" y="5810091"/>
            <a:ext cx="2734922" cy="50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Family &amp; Community Medicine Grand Rounds - YouTube">
            <a:extLst>
              <a:ext uri="{FF2B5EF4-FFF2-40B4-BE49-F238E27FC236}">
                <a16:creationId xmlns:a16="http://schemas.microsoft.com/office/drawing/2014/main" id="{80F137A1-06D5-D1B0-5C66-5A71F620D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544" y="5172086"/>
            <a:ext cx="1210949" cy="1210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No photo description available.">
            <a:extLst>
              <a:ext uri="{FF2B5EF4-FFF2-40B4-BE49-F238E27FC236}">
                <a16:creationId xmlns:a16="http://schemas.microsoft.com/office/drawing/2014/main" id="{F364104C-5A01-5EC9-BA45-A2E5D714C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124" y="5130010"/>
            <a:ext cx="1158076" cy="115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Home - Texas Kidney Foundation">
            <a:extLst>
              <a:ext uri="{FF2B5EF4-FFF2-40B4-BE49-F238E27FC236}">
                <a16:creationId xmlns:a16="http://schemas.microsoft.com/office/drawing/2014/main" id="{C43598DB-E28E-9731-5910-DA92ED377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343" y="3976314"/>
            <a:ext cx="1103794" cy="110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San Antonio Windcrest Lions Club">
            <a:extLst>
              <a:ext uri="{FF2B5EF4-FFF2-40B4-BE49-F238E27FC236}">
                <a16:creationId xmlns:a16="http://schemas.microsoft.com/office/drawing/2014/main" id="{A4E2E233-9260-7BE8-C4A7-D93C09151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308" y="5188886"/>
            <a:ext cx="995951" cy="9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School of Nursing Highlights - Magazines of the Schools at UT Health San  Antonio">
            <a:extLst>
              <a:ext uri="{FF2B5EF4-FFF2-40B4-BE49-F238E27FC236}">
                <a16:creationId xmlns:a16="http://schemas.microsoft.com/office/drawing/2014/main" id="{4A859792-F5A9-C2C0-21F3-173E932E9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47" y="3594585"/>
            <a:ext cx="1427547" cy="85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Metro Health Honored for Innovation in Public Health for Pandemic Outreach  - The City of San Antonio - Official City Website">
            <a:extLst>
              <a:ext uri="{FF2B5EF4-FFF2-40B4-BE49-F238E27FC236}">
                <a16:creationId xmlns:a16="http://schemas.microsoft.com/office/drawing/2014/main" id="{97F47D0E-C210-69AF-0CB7-C6CB4DC92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943" y="3884069"/>
            <a:ext cx="3062734" cy="65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Eye To Eye Vision - Home | Facebook">
            <a:extLst>
              <a:ext uri="{FF2B5EF4-FFF2-40B4-BE49-F238E27FC236}">
                <a16:creationId xmlns:a16="http://schemas.microsoft.com/office/drawing/2014/main" id="{3EF2E07B-A793-35D0-58B2-9825AE867F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50"/>
          <a:stretch/>
        </p:blipFill>
        <p:spPr bwMode="auto">
          <a:xfrm>
            <a:off x="6733129" y="4466937"/>
            <a:ext cx="2038077" cy="66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SA Kids B.R.E.A.T.H.E – Children's Asthma">
            <a:extLst>
              <a:ext uri="{FF2B5EF4-FFF2-40B4-BE49-F238E27FC236}">
                <a16:creationId xmlns:a16="http://schemas.microsoft.com/office/drawing/2014/main" id="{80FF2767-0A68-C6AA-CC80-209B5407E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30" y="2345597"/>
            <a:ext cx="1997127" cy="68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 descr="3A's Therapy Services on Behance">
            <a:extLst>
              <a:ext uri="{FF2B5EF4-FFF2-40B4-BE49-F238E27FC236}">
                <a16:creationId xmlns:a16="http://schemas.microsoft.com/office/drawing/2014/main" id="{AD6751EB-5B0C-2508-EE59-4FBD305F7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27" y="925026"/>
            <a:ext cx="1562759" cy="156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argaritapalooza Is Back At Taco Cabana!">
            <a:extLst>
              <a:ext uri="{FF2B5EF4-FFF2-40B4-BE49-F238E27FC236}">
                <a16:creationId xmlns:a16="http://schemas.microsoft.com/office/drawing/2014/main" id="{ECD601B2-0064-AC02-3762-64AA39090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4572000"/>
            <a:ext cx="1294472" cy="67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3" name="Picture 35" descr="Frost-Bank-Logo | Mueller Neighborhood Association">
            <a:extLst>
              <a:ext uri="{FF2B5EF4-FFF2-40B4-BE49-F238E27FC236}">
                <a16:creationId xmlns:a16="http://schemas.microsoft.com/office/drawing/2014/main" id="{59FFDEBE-B090-37F7-2122-ACFF5BDA9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641" y="1600200"/>
            <a:ext cx="2169624" cy="62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Logo&#10;&#10;Description automatically generated">
            <a:extLst>
              <a:ext uri="{FF2B5EF4-FFF2-40B4-BE49-F238E27FC236}">
                <a16:creationId xmlns:a16="http://schemas.microsoft.com/office/drawing/2014/main" id="{EAFB9840-E921-DB54-52EB-056DA340231A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840" y="3271516"/>
            <a:ext cx="1605172" cy="721311"/>
          </a:xfrm>
          <a:prstGeom prst="rect">
            <a:avLst/>
          </a:prstGeom>
        </p:spPr>
      </p:pic>
      <p:pic>
        <p:nvPicPr>
          <p:cNvPr id="2085" name="Picture 37" descr="San Antonio Council on Alcohol and Drug Awareness">
            <a:extLst>
              <a:ext uri="{FF2B5EF4-FFF2-40B4-BE49-F238E27FC236}">
                <a16:creationId xmlns:a16="http://schemas.microsoft.com/office/drawing/2014/main" id="{EEA7A67A-AB5B-CE96-640A-4865498F6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383" y="759788"/>
            <a:ext cx="1366714" cy="74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7" name="Picture 39">
            <a:extLst>
              <a:ext uri="{FF2B5EF4-FFF2-40B4-BE49-F238E27FC236}">
                <a16:creationId xmlns:a16="http://schemas.microsoft.com/office/drawing/2014/main" id="{8EEFF882-1DE7-48D0-9EB9-826B0ED73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677" y="1496268"/>
            <a:ext cx="1049146" cy="51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9" name="Picture 41" descr="DoSeum | Logopedia | Fandom">
            <a:extLst>
              <a:ext uri="{FF2B5EF4-FFF2-40B4-BE49-F238E27FC236}">
                <a16:creationId xmlns:a16="http://schemas.microsoft.com/office/drawing/2014/main" id="{8EBC503B-F8AE-45B8-779B-B614991F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107" y="5259637"/>
            <a:ext cx="1494715" cy="91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1" name="Picture 43" descr="Starbucks - Wikipedia">
            <a:extLst>
              <a:ext uri="{FF2B5EF4-FFF2-40B4-BE49-F238E27FC236}">
                <a16:creationId xmlns:a16="http://schemas.microsoft.com/office/drawing/2014/main" id="{820D7CFF-F569-6332-8BD1-4E50AAA35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283" y="2584696"/>
            <a:ext cx="699738" cy="70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3" name="Picture 45" descr="KLRN: 50 Years of Broadcasting PBS in San Antonio | TPR">
            <a:extLst>
              <a:ext uri="{FF2B5EF4-FFF2-40B4-BE49-F238E27FC236}">
                <a16:creationId xmlns:a16="http://schemas.microsoft.com/office/drawing/2014/main" id="{260BA143-26E1-0984-365F-480F2E58C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951" y="4503852"/>
            <a:ext cx="1393594" cy="73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5" name="Picture 47" descr="Einstein Bros. Bagels - Wikipedia">
            <a:extLst>
              <a:ext uri="{FF2B5EF4-FFF2-40B4-BE49-F238E27FC236}">
                <a16:creationId xmlns:a16="http://schemas.microsoft.com/office/drawing/2014/main" id="{43EB2E4F-8133-5A3F-93AA-6DD25EF5F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299" y="3151667"/>
            <a:ext cx="829673" cy="82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4DA9DD-ED5F-3E81-D275-912BAF2B1F84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5396969" y="1515978"/>
            <a:ext cx="1579072" cy="724896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016BF3E-CF5E-7EB8-DF66-D2D6F9D40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472" y="2120930"/>
            <a:ext cx="1716419" cy="36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294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4080</TotalTime>
  <Words>228</Words>
  <Application>Microsoft Office PowerPoint</Application>
  <PresentationFormat>Widescreen</PresentationFormat>
  <Paragraphs>42</Paragraphs>
  <Slides>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Next LT Pro</vt:lpstr>
      <vt:lpstr>Calibri</vt:lpstr>
      <vt:lpstr>Calibri Light</vt:lpstr>
      <vt:lpstr>Office Theme</vt:lpstr>
      <vt:lpstr>PowerPoint Presentation</vt:lpstr>
      <vt:lpstr>PowerPoint Presentation</vt:lpstr>
      <vt:lpstr> Grace Pavilion Community Outreach (GPCO)                                           Overview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oluwabunmi Adenuga</dc:creator>
  <cp:lastModifiedBy>oluwabunmi Adenuga</cp:lastModifiedBy>
  <cp:revision>7</cp:revision>
  <dcterms:created xsi:type="dcterms:W3CDTF">2020-08-09T15:10:12Z</dcterms:created>
  <dcterms:modified xsi:type="dcterms:W3CDTF">2022-11-16T20:37:59Z</dcterms:modified>
</cp:coreProperties>
</file>